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51"/>
  </p:notesMasterIdLst>
  <p:handoutMasterIdLst>
    <p:handoutMasterId r:id="rId52"/>
  </p:handoutMasterIdLst>
  <p:sldIdLst>
    <p:sldId id="1663" r:id="rId5"/>
    <p:sldId id="2057" r:id="rId6"/>
    <p:sldId id="2051" r:id="rId7"/>
    <p:sldId id="2058" r:id="rId8"/>
    <p:sldId id="2065" r:id="rId9"/>
    <p:sldId id="2066" r:id="rId10"/>
    <p:sldId id="2067" r:id="rId11"/>
    <p:sldId id="2068" r:id="rId12"/>
    <p:sldId id="2069" r:id="rId13"/>
    <p:sldId id="2070" r:id="rId14"/>
    <p:sldId id="2071" r:id="rId15"/>
    <p:sldId id="2072" r:id="rId16"/>
    <p:sldId id="2073" r:id="rId17"/>
    <p:sldId id="2060" r:id="rId18"/>
    <p:sldId id="2074" r:id="rId19"/>
    <p:sldId id="2075" r:id="rId20"/>
    <p:sldId id="2076" r:id="rId21"/>
    <p:sldId id="2077" r:id="rId22"/>
    <p:sldId id="2078" r:id="rId23"/>
    <p:sldId id="2079" r:id="rId24"/>
    <p:sldId id="2080" r:id="rId25"/>
    <p:sldId id="2081" r:id="rId26"/>
    <p:sldId id="2082" r:id="rId27"/>
    <p:sldId id="2061" r:id="rId28"/>
    <p:sldId id="2083" r:id="rId29"/>
    <p:sldId id="2116" r:id="rId30"/>
    <p:sldId id="2117" r:id="rId31"/>
    <p:sldId id="2062" r:id="rId32"/>
    <p:sldId id="2084" r:id="rId33"/>
    <p:sldId id="2085" r:id="rId34"/>
    <p:sldId id="2086" r:id="rId35"/>
    <p:sldId id="2087" r:id="rId36"/>
    <p:sldId id="2088" r:id="rId37"/>
    <p:sldId id="2089" r:id="rId38"/>
    <p:sldId id="2063" r:id="rId39"/>
    <p:sldId id="2091" r:id="rId40"/>
    <p:sldId id="2097" r:id="rId41"/>
    <p:sldId id="2090" r:id="rId42"/>
    <p:sldId id="2092" r:id="rId43"/>
    <p:sldId id="2094" r:id="rId44"/>
    <p:sldId id="2095" r:id="rId45"/>
    <p:sldId id="2096" r:id="rId46"/>
    <p:sldId id="2093" r:id="rId47"/>
    <p:sldId id="2115" r:id="rId48"/>
    <p:sldId id="2064" r:id="rId49"/>
    <p:sldId id="1532" r:id="rId5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8B656EC-D568-4EF7-8842-9FA1AE1192C9}">
          <p14:sldIdLst>
            <p14:sldId id="1663"/>
            <p14:sldId id="2057"/>
            <p14:sldId id="2051"/>
          </p14:sldIdLst>
        </p14:section>
        <p14:section name="What is Messaging?" id="{C06B9013-1AC9-408B-B5D4-F1CEFCA3B909}">
          <p14:sldIdLst>
            <p14:sldId id="2058"/>
            <p14:sldId id="2065"/>
            <p14:sldId id="2066"/>
            <p14:sldId id="2067"/>
            <p14:sldId id="2068"/>
            <p14:sldId id="2069"/>
            <p14:sldId id="2070"/>
            <p14:sldId id="2071"/>
            <p14:sldId id="2072"/>
            <p14:sldId id="2073"/>
          </p14:sldIdLst>
        </p14:section>
        <p14:section name="What Problem Does It Solve?" id="{4DADD7D4-3339-4DED-A137-52FF93F411D6}">
          <p14:sldIdLst>
            <p14:sldId id="2060"/>
            <p14:sldId id="2074"/>
            <p14:sldId id="2075"/>
            <p14:sldId id="2076"/>
            <p14:sldId id="2077"/>
            <p14:sldId id="2078"/>
            <p14:sldId id="2079"/>
            <p14:sldId id="2080"/>
            <p14:sldId id="2081"/>
            <p14:sldId id="2082"/>
          </p14:sldIdLst>
        </p14:section>
        <p14:section name="Events vs. Messages" id="{C3FDD919-AA17-4BFC-82D7-0029110AF2DA}">
          <p14:sldIdLst>
            <p14:sldId id="2061"/>
            <p14:sldId id="2083"/>
            <p14:sldId id="2116"/>
            <p14:sldId id="2117"/>
          </p14:sldIdLst>
        </p14:section>
        <p14:section name="Choose a service" id="{7C064FCE-46F2-494A-B8D0-E2330B507A21}">
          <p14:sldIdLst>
            <p14:sldId id="2062"/>
            <p14:sldId id="2084"/>
            <p14:sldId id="2085"/>
            <p14:sldId id="2086"/>
            <p14:sldId id="2087"/>
            <p14:sldId id="2088"/>
            <p14:sldId id="2089"/>
          </p14:sldIdLst>
        </p14:section>
        <p14:section name="Related Cloud Design Patterns" id="{9B0B42EA-BC2C-4C43-A3E1-54056D8AC065}">
          <p14:sldIdLst>
            <p14:sldId id="2063"/>
            <p14:sldId id="2091"/>
            <p14:sldId id="2097"/>
            <p14:sldId id="2090"/>
            <p14:sldId id="2092"/>
            <p14:sldId id="2094"/>
            <p14:sldId id="2095"/>
            <p14:sldId id="2096"/>
            <p14:sldId id="2093"/>
          </p14:sldIdLst>
        </p14:section>
        <p14:section name="Wrap-up" id="{2DBA0BDA-ED57-4CAA-8337-62DBAF9010CA}">
          <p14:sldIdLst>
            <p14:sldId id="2115"/>
            <p14:sldId id="2064"/>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2929"/>
    <a:srgbClr val="FF9349"/>
    <a:srgbClr val="243A5E"/>
    <a:srgbClr val="0078D4"/>
    <a:srgbClr val="6A4B16"/>
    <a:srgbClr val="8661C5"/>
    <a:srgbClr val="3B2E58"/>
    <a:srgbClr val="107C10"/>
    <a:srgbClr val="D83B01"/>
    <a:srgbClr val="054B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32A203-D5DE-4203-B699-42F6686D7B2E}" v="661" dt="2020-06-02T08:17:23.473"/>
    <p1510:client id="{A21F0094-CF90-42A8-96C4-D53C991D9F8A}" v="108" dt="2020-06-01T22:28:36.3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1" autoAdjust="0"/>
    <p:restoredTop sz="62837" autoAdjust="0"/>
  </p:normalViewPr>
  <p:slideViewPr>
    <p:cSldViewPr snapToGrid="0">
      <p:cViewPr varScale="1">
        <p:scale>
          <a:sx n="69" d="100"/>
          <a:sy n="69" d="100"/>
        </p:scale>
        <p:origin x="1110" y="6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Mang" userId="019a964b5253fa21" providerId="LiveId" clId="{A21F0094-CF90-42A8-96C4-D53C991D9F8A}"/>
    <pc:docChg chg="undo redo custSel mod addSld delSld modSld sldOrd modSection">
      <pc:chgData name="Alex Mang" userId="019a964b5253fa21" providerId="LiveId" clId="{A21F0094-CF90-42A8-96C4-D53C991D9F8A}" dt="2020-06-01T22:29:03.146" v="3454" actId="478"/>
      <pc:docMkLst>
        <pc:docMk/>
      </pc:docMkLst>
      <pc:sldChg chg="modSp mod">
        <pc:chgData name="Alex Mang" userId="019a964b5253fa21" providerId="LiveId" clId="{A21F0094-CF90-42A8-96C4-D53C991D9F8A}" dt="2020-06-01T17:58:54.930" v="1776" actId="20577"/>
        <pc:sldMkLst>
          <pc:docMk/>
          <pc:sldMk cId="4178565498" sldId="2051"/>
        </pc:sldMkLst>
        <pc:spChg chg="mod">
          <ac:chgData name="Alex Mang" userId="019a964b5253fa21" providerId="LiveId" clId="{A21F0094-CF90-42A8-96C4-D53C991D9F8A}" dt="2020-06-01T17:58:54.930" v="1776" actId="20577"/>
          <ac:spMkLst>
            <pc:docMk/>
            <pc:sldMk cId="4178565498" sldId="2051"/>
            <ac:spMk id="7" creationId="{61F6BD0B-C4D8-42DE-A3A7-50D8219CE639}"/>
          </ac:spMkLst>
        </pc:spChg>
      </pc:sldChg>
      <pc:sldChg chg="modSp mod">
        <pc:chgData name="Alex Mang" userId="019a964b5253fa21" providerId="LiveId" clId="{A21F0094-CF90-42A8-96C4-D53C991D9F8A}" dt="2020-05-31T09:04:25.906" v="1" actId="20577"/>
        <pc:sldMkLst>
          <pc:docMk/>
          <pc:sldMk cId="2663885662" sldId="2057"/>
        </pc:sldMkLst>
        <pc:spChg chg="mod">
          <ac:chgData name="Alex Mang" userId="019a964b5253fa21" providerId="LiveId" clId="{A21F0094-CF90-42A8-96C4-D53C991D9F8A}" dt="2020-05-31T09:04:25.906" v="1" actId="20577"/>
          <ac:spMkLst>
            <pc:docMk/>
            <pc:sldMk cId="2663885662" sldId="2057"/>
            <ac:spMk id="4" creationId="{B2019523-D346-4028-8F35-4BF4B18878B0}"/>
          </ac:spMkLst>
        </pc:spChg>
      </pc:sldChg>
      <pc:sldChg chg="modSp mod">
        <pc:chgData name="Alex Mang" userId="019a964b5253fa21" providerId="LiveId" clId="{A21F0094-CF90-42A8-96C4-D53C991D9F8A}" dt="2020-06-01T17:59:04.787" v="1781" actId="20577"/>
        <pc:sldMkLst>
          <pc:docMk/>
          <pc:sldMk cId="2548398717" sldId="2064"/>
        </pc:sldMkLst>
        <pc:spChg chg="mod">
          <ac:chgData name="Alex Mang" userId="019a964b5253fa21" providerId="LiveId" clId="{A21F0094-CF90-42A8-96C4-D53C991D9F8A}" dt="2020-06-01T17:59:04.787" v="1781" actId="20577"/>
          <ac:spMkLst>
            <pc:docMk/>
            <pc:sldMk cId="2548398717" sldId="2064"/>
            <ac:spMk id="4" creationId="{8E034EDF-DAB0-4624-99D0-0044ADC82C03}"/>
          </ac:spMkLst>
        </pc:spChg>
      </pc:sldChg>
      <pc:sldChg chg="modNotesTx">
        <pc:chgData name="Alex Mang" userId="019a964b5253fa21" providerId="LiveId" clId="{A21F0094-CF90-42A8-96C4-D53C991D9F8A}" dt="2020-06-01T22:20:14.163" v="3141" actId="20577"/>
        <pc:sldMkLst>
          <pc:docMk/>
          <pc:sldMk cId="2810944147" sldId="2082"/>
        </pc:sldMkLst>
      </pc:sldChg>
      <pc:sldChg chg="addSp delSp modSp new mod modClrScheme chgLayout modNotesTx">
        <pc:chgData name="Alex Mang" userId="019a964b5253fa21" providerId="LiveId" clId="{A21F0094-CF90-42A8-96C4-D53C991D9F8A}" dt="2020-06-01T17:36:14.904" v="437" actId="20577"/>
        <pc:sldMkLst>
          <pc:docMk/>
          <pc:sldMk cId="20987272" sldId="2083"/>
        </pc:sldMkLst>
        <pc:spChg chg="del mod ord">
          <ac:chgData name="Alex Mang" userId="019a964b5253fa21" providerId="LiveId" clId="{A21F0094-CF90-42A8-96C4-D53C991D9F8A}" dt="2020-06-01T17:32:47.633" v="3" actId="700"/>
          <ac:spMkLst>
            <pc:docMk/>
            <pc:sldMk cId="20987272" sldId="2083"/>
            <ac:spMk id="2" creationId="{2D38A7C2-00DC-42DA-96E6-A09DF6D4C9FD}"/>
          </ac:spMkLst>
        </pc:spChg>
        <pc:spChg chg="add del mod ord">
          <ac:chgData name="Alex Mang" userId="019a964b5253fa21" providerId="LiveId" clId="{A21F0094-CF90-42A8-96C4-D53C991D9F8A}" dt="2020-06-01T17:32:54.135" v="4" actId="700"/>
          <ac:spMkLst>
            <pc:docMk/>
            <pc:sldMk cId="20987272" sldId="2083"/>
            <ac:spMk id="3" creationId="{D63FA0AB-E0CF-432B-98B2-DA48B76B4415}"/>
          </ac:spMkLst>
        </pc:spChg>
        <pc:spChg chg="add del mod ord">
          <ac:chgData name="Alex Mang" userId="019a964b5253fa21" providerId="LiveId" clId="{A21F0094-CF90-42A8-96C4-D53C991D9F8A}" dt="2020-06-01T17:32:54.135" v="4" actId="700"/>
          <ac:spMkLst>
            <pc:docMk/>
            <pc:sldMk cId="20987272" sldId="2083"/>
            <ac:spMk id="4" creationId="{62BE2DA6-98A3-495A-B621-7BEB416B34CA}"/>
          </ac:spMkLst>
        </pc:spChg>
        <pc:spChg chg="add mod ord">
          <ac:chgData name="Alex Mang" userId="019a964b5253fa21" providerId="LiveId" clId="{A21F0094-CF90-42A8-96C4-D53C991D9F8A}" dt="2020-06-01T17:33:21.504" v="31" actId="20577"/>
          <ac:spMkLst>
            <pc:docMk/>
            <pc:sldMk cId="20987272" sldId="2083"/>
            <ac:spMk id="5" creationId="{6101605D-33D3-486F-9360-9A9D3D4D8A78}"/>
          </ac:spMkLst>
        </pc:spChg>
        <pc:spChg chg="add mod ord">
          <ac:chgData name="Alex Mang" userId="019a964b5253fa21" providerId="LiveId" clId="{A21F0094-CF90-42A8-96C4-D53C991D9F8A}" dt="2020-06-01T17:34:56.606" v="227" actId="113"/>
          <ac:spMkLst>
            <pc:docMk/>
            <pc:sldMk cId="20987272" sldId="2083"/>
            <ac:spMk id="6" creationId="{57A10AF1-36BE-4EF7-94AF-52FF2614C423}"/>
          </ac:spMkLst>
        </pc:spChg>
        <pc:spChg chg="add mod ord">
          <ac:chgData name="Alex Mang" userId="019a964b5253fa21" providerId="LiveId" clId="{A21F0094-CF90-42A8-96C4-D53C991D9F8A}" dt="2020-06-01T17:36:06.501" v="436" actId="20577"/>
          <ac:spMkLst>
            <pc:docMk/>
            <pc:sldMk cId="20987272" sldId="2083"/>
            <ac:spMk id="7" creationId="{936A98BB-7D45-4CA5-8A55-AA52E5F346DF}"/>
          </ac:spMkLst>
        </pc:spChg>
      </pc:sldChg>
      <pc:sldChg chg="addSp delSp modSp new mod ord modClrScheme chgLayout">
        <pc:chgData name="Alex Mang" userId="019a964b5253fa21" providerId="LiveId" clId="{A21F0094-CF90-42A8-96C4-D53C991D9F8A}" dt="2020-06-01T17:38:37.124" v="794"/>
        <pc:sldMkLst>
          <pc:docMk/>
          <pc:sldMk cId="3953333495" sldId="2084"/>
        </pc:sldMkLst>
        <pc:spChg chg="del mod ord">
          <ac:chgData name="Alex Mang" userId="019a964b5253fa21" providerId="LiveId" clId="{A21F0094-CF90-42A8-96C4-D53C991D9F8A}" dt="2020-06-01T17:36:22.857" v="439" actId="700"/>
          <ac:spMkLst>
            <pc:docMk/>
            <pc:sldMk cId="3953333495" sldId="2084"/>
            <ac:spMk id="2" creationId="{36588217-4536-4E72-A698-76F81FA64DBC}"/>
          </ac:spMkLst>
        </pc:spChg>
        <pc:spChg chg="del mod ord">
          <ac:chgData name="Alex Mang" userId="019a964b5253fa21" providerId="LiveId" clId="{A21F0094-CF90-42A8-96C4-D53C991D9F8A}" dt="2020-06-01T17:36:22.857" v="439" actId="700"/>
          <ac:spMkLst>
            <pc:docMk/>
            <pc:sldMk cId="3953333495" sldId="2084"/>
            <ac:spMk id="3" creationId="{5F85ADB2-160E-4581-B868-18537DCEF87B}"/>
          </ac:spMkLst>
        </pc:spChg>
        <pc:spChg chg="del">
          <ac:chgData name="Alex Mang" userId="019a964b5253fa21" providerId="LiveId" clId="{A21F0094-CF90-42A8-96C4-D53C991D9F8A}" dt="2020-06-01T17:36:22.857" v="439" actId="700"/>
          <ac:spMkLst>
            <pc:docMk/>
            <pc:sldMk cId="3953333495" sldId="2084"/>
            <ac:spMk id="4" creationId="{68CFB503-D582-4C65-A60C-F75FA6FF6A5D}"/>
          </ac:spMkLst>
        </pc:spChg>
        <pc:spChg chg="add mod ord">
          <ac:chgData name="Alex Mang" userId="019a964b5253fa21" providerId="LiveId" clId="{A21F0094-CF90-42A8-96C4-D53C991D9F8A}" dt="2020-06-01T17:37:54.553" v="789" actId="20577"/>
          <ac:spMkLst>
            <pc:docMk/>
            <pc:sldMk cId="3953333495" sldId="2084"/>
            <ac:spMk id="5" creationId="{EC576A20-76B7-4629-934C-5410FF14D66B}"/>
          </ac:spMkLst>
        </pc:spChg>
        <pc:spChg chg="add del mod ord">
          <ac:chgData name="Alex Mang" userId="019a964b5253fa21" providerId="LiveId" clId="{A21F0094-CF90-42A8-96C4-D53C991D9F8A}" dt="2020-06-01T17:36:27.543" v="440" actId="3680"/>
          <ac:spMkLst>
            <pc:docMk/>
            <pc:sldMk cId="3953333495" sldId="2084"/>
            <ac:spMk id="6" creationId="{D1C8B52C-DD81-4C24-A9C6-54C63B861B75}"/>
          </ac:spMkLst>
        </pc:spChg>
        <pc:graphicFrameChg chg="add mod ord modGraphic">
          <ac:chgData name="Alex Mang" userId="019a964b5253fa21" providerId="LiveId" clId="{A21F0094-CF90-42A8-96C4-D53C991D9F8A}" dt="2020-06-01T17:38:11.460" v="791" actId="1076"/>
          <ac:graphicFrameMkLst>
            <pc:docMk/>
            <pc:sldMk cId="3953333495" sldId="2084"/>
            <ac:graphicFrameMk id="7" creationId="{A0AD7D5D-EC97-491F-89B7-3AE46CE59E29}"/>
          </ac:graphicFrameMkLst>
        </pc:graphicFrameChg>
      </pc:sldChg>
      <pc:sldChg chg="modSp new mod ord modClrScheme chgLayout modNotesTx">
        <pc:chgData name="Alex Mang" userId="019a964b5253fa21" providerId="LiveId" clId="{A21F0094-CF90-42A8-96C4-D53C991D9F8A}" dt="2020-06-01T17:40:23.834" v="1012" actId="12"/>
        <pc:sldMkLst>
          <pc:docMk/>
          <pc:sldMk cId="4238714542" sldId="2085"/>
        </pc:sldMkLst>
        <pc:spChg chg="mod ord">
          <ac:chgData name="Alex Mang" userId="019a964b5253fa21" providerId="LiveId" clId="{A21F0094-CF90-42A8-96C4-D53C991D9F8A}" dt="2020-06-01T17:39:02.851" v="823" actId="700"/>
          <ac:spMkLst>
            <pc:docMk/>
            <pc:sldMk cId="4238714542" sldId="2085"/>
            <ac:spMk id="2" creationId="{D0F66E08-99B6-42EC-99D7-F06B07E30E55}"/>
          </ac:spMkLst>
        </pc:spChg>
        <pc:spChg chg="mod ord">
          <ac:chgData name="Alex Mang" userId="019a964b5253fa21" providerId="LiveId" clId="{A21F0094-CF90-42A8-96C4-D53C991D9F8A}" dt="2020-06-01T17:40:01.909" v="1011" actId="15"/>
          <ac:spMkLst>
            <pc:docMk/>
            <pc:sldMk cId="4238714542" sldId="2085"/>
            <ac:spMk id="3" creationId="{56CC72FF-BB81-4403-8EEB-2A999CD5B698}"/>
          </ac:spMkLst>
        </pc:spChg>
      </pc:sldChg>
      <pc:sldChg chg="modSp add mod modNotesTx">
        <pc:chgData name="Alex Mang" userId="019a964b5253fa21" providerId="LiveId" clId="{A21F0094-CF90-42A8-96C4-D53C991D9F8A}" dt="2020-06-01T17:46:20.652" v="1149" actId="20577"/>
        <pc:sldMkLst>
          <pc:docMk/>
          <pc:sldMk cId="2490213006" sldId="2086"/>
        </pc:sldMkLst>
        <pc:spChg chg="mod">
          <ac:chgData name="Alex Mang" userId="019a964b5253fa21" providerId="LiveId" clId="{A21F0094-CF90-42A8-96C4-D53C991D9F8A}" dt="2020-06-01T17:40:34.670" v="1017" actId="20577"/>
          <ac:spMkLst>
            <pc:docMk/>
            <pc:sldMk cId="2490213006" sldId="2086"/>
            <ac:spMk id="2" creationId="{D0F66E08-99B6-42EC-99D7-F06B07E30E55}"/>
          </ac:spMkLst>
        </pc:spChg>
        <pc:spChg chg="mod">
          <ac:chgData name="Alex Mang" userId="019a964b5253fa21" providerId="LiveId" clId="{A21F0094-CF90-42A8-96C4-D53C991D9F8A}" dt="2020-06-01T17:46:10.843" v="1147" actId="20577"/>
          <ac:spMkLst>
            <pc:docMk/>
            <pc:sldMk cId="2490213006" sldId="2086"/>
            <ac:spMk id="3" creationId="{56CC72FF-BB81-4403-8EEB-2A999CD5B698}"/>
          </ac:spMkLst>
        </pc:spChg>
      </pc:sldChg>
      <pc:sldChg chg="modSp add mod modNotesTx">
        <pc:chgData name="Alex Mang" userId="019a964b5253fa21" providerId="LiveId" clId="{A21F0094-CF90-42A8-96C4-D53C991D9F8A}" dt="2020-06-01T17:49:37.957" v="1335" actId="20577"/>
        <pc:sldMkLst>
          <pc:docMk/>
          <pc:sldMk cId="3294057795" sldId="2087"/>
        </pc:sldMkLst>
        <pc:spChg chg="mod">
          <ac:chgData name="Alex Mang" userId="019a964b5253fa21" providerId="LiveId" clId="{A21F0094-CF90-42A8-96C4-D53C991D9F8A}" dt="2020-06-01T17:46:28.838" v="1161" actId="20577"/>
          <ac:spMkLst>
            <pc:docMk/>
            <pc:sldMk cId="3294057795" sldId="2087"/>
            <ac:spMk id="2" creationId="{D0F66E08-99B6-42EC-99D7-F06B07E30E55}"/>
          </ac:spMkLst>
        </pc:spChg>
        <pc:spChg chg="mod">
          <ac:chgData name="Alex Mang" userId="019a964b5253fa21" providerId="LiveId" clId="{A21F0094-CF90-42A8-96C4-D53C991D9F8A}" dt="2020-06-01T17:49:37.957" v="1335" actId="20577"/>
          <ac:spMkLst>
            <pc:docMk/>
            <pc:sldMk cId="3294057795" sldId="2087"/>
            <ac:spMk id="3" creationId="{56CC72FF-BB81-4403-8EEB-2A999CD5B698}"/>
          </ac:spMkLst>
        </pc:spChg>
      </pc:sldChg>
      <pc:sldChg chg="addSp delSp modSp new mod modClrScheme chgLayout">
        <pc:chgData name="Alex Mang" userId="019a964b5253fa21" providerId="LiveId" clId="{A21F0094-CF90-42A8-96C4-D53C991D9F8A}" dt="2020-06-01T17:53:44.613" v="1437" actId="12"/>
        <pc:sldMkLst>
          <pc:docMk/>
          <pc:sldMk cId="1424246876" sldId="2088"/>
        </pc:sldMkLst>
        <pc:spChg chg="del mod ord">
          <ac:chgData name="Alex Mang" userId="019a964b5253fa21" providerId="LiveId" clId="{A21F0094-CF90-42A8-96C4-D53C991D9F8A}" dt="2020-06-01T17:50:25.432" v="1337" actId="700"/>
          <ac:spMkLst>
            <pc:docMk/>
            <pc:sldMk cId="1424246876" sldId="2088"/>
            <ac:spMk id="2" creationId="{610CD855-A6FE-456B-8CA6-6277B9116437}"/>
          </ac:spMkLst>
        </pc:spChg>
        <pc:spChg chg="del mod ord">
          <ac:chgData name="Alex Mang" userId="019a964b5253fa21" providerId="LiveId" clId="{A21F0094-CF90-42A8-96C4-D53C991D9F8A}" dt="2020-06-01T17:50:25.432" v="1337" actId="700"/>
          <ac:spMkLst>
            <pc:docMk/>
            <pc:sldMk cId="1424246876" sldId="2088"/>
            <ac:spMk id="3" creationId="{9CB8EEFD-2411-40A8-9021-2676A590340A}"/>
          </ac:spMkLst>
        </pc:spChg>
        <pc:spChg chg="add mod ord">
          <ac:chgData name="Alex Mang" userId="019a964b5253fa21" providerId="LiveId" clId="{A21F0094-CF90-42A8-96C4-D53C991D9F8A}" dt="2020-06-01T17:53:05.005" v="1373" actId="26606"/>
          <ac:spMkLst>
            <pc:docMk/>
            <pc:sldMk cId="1424246876" sldId="2088"/>
            <ac:spMk id="4" creationId="{012440F4-8D49-44C5-A5D9-9A391AA73734}"/>
          </ac:spMkLst>
        </pc:spChg>
        <pc:spChg chg="add del mod ord">
          <ac:chgData name="Alex Mang" userId="019a964b5253fa21" providerId="LiveId" clId="{A21F0094-CF90-42A8-96C4-D53C991D9F8A}" dt="2020-06-01T17:53:05.005" v="1373" actId="26606"/>
          <ac:spMkLst>
            <pc:docMk/>
            <pc:sldMk cId="1424246876" sldId="2088"/>
            <ac:spMk id="5" creationId="{049C7786-5E30-475E-8595-B98E4AC523CD}"/>
          </ac:spMkLst>
        </pc:spChg>
        <pc:spChg chg="add mod">
          <ac:chgData name="Alex Mang" userId="019a964b5253fa21" providerId="LiveId" clId="{A21F0094-CF90-42A8-96C4-D53C991D9F8A}" dt="2020-06-01T17:53:44.613" v="1437" actId="12"/>
          <ac:spMkLst>
            <pc:docMk/>
            <pc:sldMk cId="1424246876" sldId="2088"/>
            <ac:spMk id="71" creationId="{7502F56E-AFCC-44F3-B8F5-0C5DEB8F7196}"/>
          </ac:spMkLst>
        </pc:spChg>
        <pc:picChg chg="add mod">
          <ac:chgData name="Alex Mang" userId="019a964b5253fa21" providerId="LiveId" clId="{A21F0094-CF90-42A8-96C4-D53C991D9F8A}" dt="2020-06-01T17:53:05.005" v="1373" actId="26606"/>
          <ac:picMkLst>
            <pc:docMk/>
            <pc:sldMk cId="1424246876" sldId="2088"/>
            <ac:picMk id="1026" creationId="{2339D926-7E2B-43A4-BCF3-2E71142C688A}"/>
          </ac:picMkLst>
        </pc:picChg>
      </pc:sldChg>
      <pc:sldChg chg="addSp delSp modSp new mod modClrScheme chgLayout">
        <pc:chgData name="Alex Mang" userId="019a964b5253fa21" providerId="LiveId" clId="{A21F0094-CF90-42A8-96C4-D53C991D9F8A}" dt="2020-06-01T17:57:42.539" v="1631" actId="14861"/>
        <pc:sldMkLst>
          <pc:docMk/>
          <pc:sldMk cId="2464664637" sldId="2089"/>
        </pc:sldMkLst>
        <pc:spChg chg="del mod ord">
          <ac:chgData name="Alex Mang" userId="019a964b5253fa21" providerId="LiveId" clId="{A21F0094-CF90-42A8-96C4-D53C991D9F8A}" dt="2020-06-01T17:54:02.787" v="1439" actId="700"/>
          <ac:spMkLst>
            <pc:docMk/>
            <pc:sldMk cId="2464664637" sldId="2089"/>
            <ac:spMk id="2" creationId="{FB390E12-085B-464A-AB2F-435BE1A96AC4}"/>
          </ac:spMkLst>
        </pc:spChg>
        <pc:spChg chg="del mod ord">
          <ac:chgData name="Alex Mang" userId="019a964b5253fa21" providerId="LiveId" clId="{A21F0094-CF90-42A8-96C4-D53C991D9F8A}" dt="2020-06-01T17:54:02.787" v="1439" actId="700"/>
          <ac:spMkLst>
            <pc:docMk/>
            <pc:sldMk cId="2464664637" sldId="2089"/>
            <ac:spMk id="3" creationId="{104E5741-645E-41FC-9211-1A75A5919EFB}"/>
          </ac:spMkLst>
        </pc:spChg>
        <pc:spChg chg="del">
          <ac:chgData name="Alex Mang" userId="019a964b5253fa21" providerId="LiveId" clId="{A21F0094-CF90-42A8-96C4-D53C991D9F8A}" dt="2020-06-01T17:54:02.787" v="1439" actId="700"/>
          <ac:spMkLst>
            <pc:docMk/>
            <pc:sldMk cId="2464664637" sldId="2089"/>
            <ac:spMk id="4" creationId="{A5BC5189-0BB4-48D0-9268-51F6475C3B9F}"/>
          </ac:spMkLst>
        </pc:spChg>
        <pc:spChg chg="add mod ord">
          <ac:chgData name="Alex Mang" userId="019a964b5253fa21" providerId="LiveId" clId="{A21F0094-CF90-42A8-96C4-D53C991D9F8A}" dt="2020-06-01T17:57:14.177" v="1624" actId="20577"/>
          <ac:spMkLst>
            <pc:docMk/>
            <pc:sldMk cId="2464664637" sldId="2089"/>
            <ac:spMk id="5" creationId="{CD49BFC0-8A83-441F-BFFA-3D38EEEE34CB}"/>
          </ac:spMkLst>
        </pc:spChg>
        <pc:spChg chg="add mod ord">
          <ac:chgData name="Alex Mang" userId="019a964b5253fa21" providerId="LiveId" clId="{A21F0094-CF90-42A8-96C4-D53C991D9F8A}" dt="2020-06-01T17:56:58.074" v="1601" actId="404"/>
          <ac:spMkLst>
            <pc:docMk/>
            <pc:sldMk cId="2464664637" sldId="2089"/>
            <ac:spMk id="6" creationId="{53D4F24E-16E2-4254-A764-CA4C2A480835}"/>
          </ac:spMkLst>
        </pc:spChg>
        <pc:picChg chg="add mod">
          <ac:chgData name="Alex Mang" userId="019a964b5253fa21" providerId="LiveId" clId="{A21F0094-CF90-42A8-96C4-D53C991D9F8A}" dt="2020-06-01T17:57:42.539" v="1631" actId="14861"/>
          <ac:picMkLst>
            <pc:docMk/>
            <pc:sldMk cId="2464664637" sldId="2089"/>
            <ac:picMk id="7" creationId="{A9E77D98-03E5-495A-B448-9B8A6AB583A0}"/>
          </ac:picMkLst>
        </pc:picChg>
      </pc:sldChg>
      <pc:sldChg chg="addSp delSp modSp new mod ord modClrScheme chgLayout modNotesTx">
        <pc:chgData name="Alex Mang" userId="019a964b5253fa21" providerId="LiveId" clId="{A21F0094-CF90-42A8-96C4-D53C991D9F8A}" dt="2020-06-01T19:19:40.558" v="2083" actId="20577"/>
        <pc:sldMkLst>
          <pc:docMk/>
          <pc:sldMk cId="3009618286" sldId="2090"/>
        </pc:sldMkLst>
        <pc:spChg chg="del mod ord">
          <ac:chgData name="Alex Mang" userId="019a964b5253fa21" providerId="LiveId" clId="{A21F0094-CF90-42A8-96C4-D53C991D9F8A}" dt="2020-06-01T19:11:16.540" v="1783" actId="700"/>
          <ac:spMkLst>
            <pc:docMk/>
            <pc:sldMk cId="3009618286" sldId="2090"/>
            <ac:spMk id="2" creationId="{EC44B2C9-CFF2-4E08-B24B-71DB8DEB519D}"/>
          </ac:spMkLst>
        </pc:spChg>
        <pc:spChg chg="add mod ord">
          <ac:chgData name="Alex Mang" userId="019a964b5253fa21" providerId="LiveId" clId="{A21F0094-CF90-42A8-96C4-D53C991D9F8A}" dt="2020-06-01T19:11:37.864" v="1788" actId="26606"/>
          <ac:spMkLst>
            <pc:docMk/>
            <pc:sldMk cId="3009618286" sldId="2090"/>
            <ac:spMk id="3" creationId="{0A6CD6E2-85E0-443F-8804-DE7DBF96CEA4}"/>
          </ac:spMkLst>
        </pc:spChg>
        <pc:spChg chg="add del mod ord">
          <ac:chgData name="Alex Mang" userId="019a964b5253fa21" providerId="LiveId" clId="{A21F0094-CF90-42A8-96C4-D53C991D9F8A}" dt="2020-06-01T19:11:37.864" v="1788" actId="26606"/>
          <ac:spMkLst>
            <pc:docMk/>
            <pc:sldMk cId="3009618286" sldId="2090"/>
            <ac:spMk id="4" creationId="{3CEEECAC-46EF-4F18-A3DE-B094581998B9}"/>
          </ac:spMkLst>
        </pc:spChg>
        <pc:spChg chg="add del mod ord">
          <ac:chgData name="Alex Mang" userId="019a964b5253fa21" providerId="LiveId" clId="{A21F0094-CF90-42A8-96C4-D53C991D9F8A}" dt="2020-06-01T19:11:37.864" v="1788" actId="26606"/>
          <ac:spMkLst>
            <pc:docMk/>
            <pc:sldMk cId="3009618286" sldId="2090"/>
            <ac:spMk id="5" creationId="{1066C5A4-3562-4AD5-93E3-1B7878E08113}"/>
          </ac:spMkLst>
        </pc:spChg>
        <pc:spChg chg="add mod">
          <ac:chgData name="Alex Mang" userId="019a964b5253fa21" providerId="LiveId" clId="{A21F0094-CF90-42A8-96C4-D53C991D9F8A}" dt="2020-06-01T19:13:12.368" v="1914" actId="113"/>
          <ac:spMkLst>
            <pc:docMk/>
            <pc:sldMk cId="3009618286" sldId="2090"/>
            <ac:spMk id="71" creationId="{E3DECF3E-484B-4B1F-8B51-08072C9326D8}"/>
          </ac:spMkLst>
        </pc:spChg>
        <pc:picChg chg="add mod">
          <ac:chgData name="Alex Mang" userId="019a964b5253fa21" providerId="LiveId" clId="{A21F0094-CF90-42A8-96C4-D53C991D9F8A}" dt="2020-06-01T19:11:37.864" v="1788" actId="26606"/>
          <ac:picMkLst>
            <pc:docMk/>
            <pc:sldMk cId="3009618286" sldId="2090"/>
            <ac:picMk id="2050" creationId="{1F222584-AF20-4F82-B0B0-BE190513247D}"/>
          </ac:picMkLst>
        </pc:picChg>
      </pc:sldChg>
      <pc:sldChg chg="addSp delSp modSp new mod modNotesTx">
        <pc:chgData name="Alex Mang" userId="019a964b5253fa21" providerId="LiveId" clId="{A21F0094-CF90-42A8-96C4-D53C991D9F8A}" dt="2020-06-01T19:20:04.373" v="2088" actId="12"/>
        <pc:sldMkLst>
          <pc:docMk/>
          <pc:sldMk cId="1955553855" sldId="2091"/>
        </pc:sldMkLst>
        <pc:spChg chg="del">
          <ac:chgData name="Alex Mang" userId="019a964b5253fa21" providerId="LiveId" clId="{A21F0094-CF90-42A8-96C4-D53C991D9F8A}" dt="2020-06-01T19:14:19.037" v="1919" actId="26606"/>
          <ac:spMkLst>
            <pc:docMk/>
            <pc:sldMk cId="1955553855" sldId="2091"/>
            <ac:spMk id="2" creationId="{F0B365D1-A457-4BE0-89D8-7420671B319F}"/>
          </ac:spMkLst>
        </pc:spChg>
        <pc:spChg chg="del">
          <ac:chgData name="Alex Mang" userId="019a964b5253fa21" providerId="LiveId" clId="{A21F0094-CF90-42A8-96C4-D53C991D9F8A}" dt="2020-06-01T19:14:19.037" v="1919" actId="26606"/>
          <ac:spMkLst>
            <pc:docMk/>
            <pc:sldMk cId="1955553855" sldId="2091"/>
            <ac:spMk id="3" creationId="{08D133CF-0990-4323-BD8D-6413041EA221}"/>
          </ac:spMkLst>
        </pc:spChg>
        <pc:spChg chg="del">
          <ac:chgData name="Alex Mang" userId="019a964b5253fa21" providerId="LiveId" clId="{A21F0094-CF90-42A8-96C4-D53C991D9F8A}" dt="2020-06-01T19:14:19.037" v="1919" actId="26606"/>
          <ac:spMkLst>
            <pc:docMk/>
            <pc:sldMk cId="1955553855" sldId="2091"/>
            <ac:spMk id="4" creationId="{3D48551F-259C-4D16-925C-A57E65C5EF2B}"/>
          </ac:spMkLst>
        </pc:spChg>
        <pc:spChg chg="add mod">
          <ac:chgData name="Alex Mang" userId="019a964b5253fa21" providerId="LiveId" clId="{A21F0094-CF90-42A8-96C4-D53C991D9F8A}" dt="2020-06-01T19:14:26.242" v="1946" actId="20577"/>
          <ac:spMkLst>
            <pc:docMk/>
            <pc:sldMk cId="1955553855" sldId="2091"/>
            <ac:spMk id="71" creationId="{D3B565AE-9C14-4344-8AC5-EED04DF0BC60}"/>
          </ac:spMkLst>
        </pc:spChg>
        <pc:spChg chg="add mod">
          <ac:chgData name="Alex Mang" userId="019a964b5253fa21" providerId="LiveId" clId="{A21F0094-CF90-42A8-96C4-D53C991D9F8A}" dt="2020-06-01T19:18:12.306" v="2073" actId="113"/>
          <ac:spMkLst>
            <pc:docMk/>
            <pc:sldMk cId="1955553855" sldId="2091"/>
            <ac:spMk id="73" creationId="{94F8A2A5-12AA-434A-B2ED-3511022346F7}"/>
          </ac:spMkLst>
        </pc:spChg>
        <pc:picChg chg="add mod">
          <ac:chgData name="Alex Mang" userId="019a964b5253fa21" providerId="LiveId" clId="{A21F0094-CF90-42A8-96C4-D53C991D9F8A}" dt="2020-06-01T19:14:19.037" v="1919" actId="26606"/>
          <ac:picMkLst>
            <pc:docMk/>
            <pc:sldMk cId="1955553855" sldId="2091"/>
            <ac:picMk id="3074" creationId="{50D90937-53CF-421C-86F3-B8103C3B72A8}"/>
          </ac:picMkLst>
        </pc:picChg>
      </pc:sldChg>
      <pc:sldChg chg="addSp delSp modSp new mod modNotesTx">
        <pc:chgData name="Alex Mang" userId="019a964b5253fa21" providerId="LiveId" clId="{A21F0094-CF90-42A8-96C4-D53C991D9F8A}" dt="2020-06-01T19:24:20.599" v="2257" actId="688"/>
        <pc:sldMkLst>
          <pc:docMk/>
          <pc:sldMk cId="3522817316" sldId="2092"/>
        </pc:sldMkLst>
        <pc:spChg chg="mod">
          <ac:chgData name="Alex Mang" userId="019a964b5253fa21" providerId="LiveId" clId="{A21F0094-CF90-42A8-96C4-D53C991D9F8A}" dt="2020-06-01T19:21:53.730" v="2094" actId="26606"/>
          <ac:spMkLst>
            <pc:docMk/>
            <pc:sldMk cId="3522817316" sldId="2092"/>
            <ac:spMk id="2" creationId="{1A7631E0-4D3C-4AF7-8B3F-33AE0A0EA3E2}"/>
          </ac:spMkLst>
        </pc:spChg>
        <pc:spChg chg="del">
          <ac:chgData name="Alex Mang" userId="019a964b5253fa21" providerId="LiveId" clId="{A21F0094-CF90-42A8-96C4-D53C991D9F8A}" dt="2020-06-01T19:21:53.730" v="2094" actId="26606"/>
          <ac:spMkLst>
            <pc:docMk/>
            <pc:sldMk cId="3522817316" sldId="2092"/>
            <ac:spMk id="3" creationId="{EEAB5792-B396-4F53-9F44-0C31BE54647A}"/>
          </ac:spMkLst>
        </pc:spChg>
        <pc:spChg chg="del">
          <ac:chgData name="Alex Mang" userId="019a964b5253fa21" providerId="LiveId" clId="{A21F0094-CF90-42A8-96C4-D53C991D9F8A}" dt="2020-06-01T19:21:53.730" v="2094" actId="26606"/>
          <ac:spMkLst>
            <pc:docMk/>
            <pc:sldMk cId="3522817316" sldId="2092"/>
            <ac:spMk id="4" creationId="{BEA1E0BE-BBFE-4D33-81C8-20499FBE1B1F}"/>
          </ac:spMkLst>
        </pc:spChg>
        <pc:spChg chg="add mod">
          <ac:chgData name="Alex Mang" userId="019a964b5253fa21" providerId="LiveId" clId="{A21F0094-CF90-42A8-96C4-D53C991D9F8A}" dt="2020-06-01T19:24:20.599" v="2257" actId="688"/>
          <ac:spMkLst>
            <pc:docMk/>
            <pc:sldMk cId="3522817316" sldId="2092"/>
            <ac:spMk id="71" creationId="{D56054C9-6A07-4449-BBE7-CE34B4992CB2}"/>
          </ac:spMkLst>
        </pc:spChg>
        <pc:picChg chg="add mod">
          <ac:chgData name="Alex Mang" userId="019a964b5253fa21" providerId="LiveId" clId="{A21F0094-CF90-42A8-96C4-D53C991D9F8A}" dt="2020-06-01T19:22:05.649" v="2098" actId="1076"/>
          <ac:picMkLst>
            <pc:docMk/>
            <pc:sldMk cId="3522817316" sldId="2092"/>
            <ac:picMk id="4098" creationId="{8A783F5B-24C7-4008-A1CD-16F2C3C6C752}"/>
          </ac:picMkLst>
        </pc:picChg>
        <pc:picChg chg="add mod">
          <ac:chgData name="Alex Mang" userId="019a964b5253fa21" providerId="LiveId" clId="{A21F0094-CF90-42A8-96C4-D53C991D9F8A}" dt="2020-06-01T19:22:11.246" v="2099" actId="1076"/>
          <ac:picMkLst>
            <pc:docMk/>
            <pc:sldMk cId="3522817316" sldId="2092"/>
            <ac:picMk id="4100" creationId="{33FE5E08-0778-4113-954A-9B6A0BA9F4A0}"/>
          </ac:picMkLst>
        </pc:picChg>
      </pc:sldChg>
      <pc:sldChg chg="addSp delSp modSp new mod modAnim modNotesTx">
        <pc:chgData name="Alex Mang" userId="019a964b5253fa21" providerId="LiveId" clId="{A21F0094-CF90-42A8-96C4-D53C991D9F8A}" dt="2020-06-01T20:07:25.823" v="2643"/>
        <pc:sldMkLst>
          <pc:docMk/>
          <pc:sldMk cId="656436310" sldId="2093"/>
        </pc:sldMkLst>
        <pc:spChg chg="del">
          <ac:chgData name="Alex Mang" userId="019a964b5253fa21" providerId="LiveId" clId="{A21F0094-CF90-42A8-96C4-D53C991D9F8A}" dt="2020-06-01T19:26:24.777" v="2324" actId="26606"/>
          <ac:spMkLst>
            <pc:docMk/>
            <pc:sldMk cId="656436310" sldId="2093"/>
            <ac:spMk id="2" creationId="{A77B976F-7C88-4BB2-B0D4-F76878624712}"/>
          </ac:spMkLst>
        </pc:spChg>
        <pc:spChg chg="del">
          <ac:chgData name="Alex Mang" userId="019a964b5253fa21" providerId="LiveId" clId="{A21F0094-CF90-42A8-96C4-D53C991D9F8A}" dt="2020-06-01T19:26:24.777" v="2324" actId="26606"/>
          <ac:spMkLst>
            <pc:docMk/>
            <pc:sldMk cId="656436310" sldId="2093"/>
            <ac:spMk id="3" creationId="{FCC7235D-9994-4E26-8B83-2F61368A7A9E}"/>
          </ac:spMkLst>
        </pc:spChg>
        <pc:spChg chg="del">
          <ac:chgData name="Alex Mang" userId="019a964b5253fa21" providerId="LiveId" clId="{A21F0094-CF90-42A8-96C4-D53C991D9F8A}" dt="2020-06-01T19:26:24.777" v="2324" actId="26606"/>
          <ac:spMkLst>
            <pc:docMk/>
            <pc:sldMk cId="656436310" sldId="2093"/>
            <ac:spMk id="4" creationId="{9A087154-760C-4696-83B1-ABA8F1B58BD8}"/>
          </ac:spMkLst>
        </pc:spChg>
        <pc:spChg chg="add mod">
          <ac:chgData name="Alex Mang" userId="019a964b5253fa21" providerId="LiveId" clId="{A21F0094-CF90-42A8-96C4-D53C991D9F8A}" dt="2020-06-01T19:26:36.287" v="2364" actId="20577"/>
          <ac:spMkLst>
            <pc:docMk/>
            <pc:sldMk cId="656436310" sldId="2093"/>
            <ac:spMk id="71" creationId="{118AEBD0-2887-4B97-B2BC-739A6FD739F9}"/>
          </ac:spMkLst>
        </pc:spChg>
        <pc:spChg chg="add mod">
          <ac:chgData name="Alex Mang" userId="019a964b5253fa21" providerId="LiveId" clId="{A21F0094-CF90-42A8-96C4-D53C991D9F8A}" dt="2020-06-01T20:04:05.008" v="2641" actId="20577"/>
          <ac:spMkLst>
            <pc:docMk/>
            <pc:sldMk cId="656436310" sldId="2093"/>
            <ac:spMk id="73" creationId="{8079B00E-8E88-44A2-8FA2-483437420DE0}"/>
          </ac:spMkLst>
        </pc:spChg>
        <pc:picChg chg="add mod">
          <ac:chgData name="Alex Mang" userId="019a964b5253fa21" providerId="LiveId" clId="{A21F0094-CF90-42A8-96C4-D53C991D9F8A}" dt="2020-06-01T19:26:24.777" v="2324" actId="26606"/>
          <ac:picMkLst>
            <pc:docMk/>
            <pc:sldMk cId="656436310" sldId="2093"/>
            <ac:picMk id="6146" creationId="{8AC9616E-7C44-4B9D-BBD9-B7D44D2FAAC9}"/>
          </ac:picMkLst>
        </pc:picChg>
        <pc:picChg chg="add del">
          <ac:chgData name="Alex Mang" userId="019a964b5253fa21" providerId="LiveId" clId="{A21F0094-CF90-42A8-96C4-D53C991D9F8A}" dt="2020-06-01T19:27:29.560" v="2383"/>
          <ac:picMkLst>
            <pc:docMk/>
            <pc:sldMk cId="656436310" sldId="2093"/>
            <ac:picMk id="6148" creationId="{0374E305-D898-418E-AA31-F1CBEA55BAFB}"/>
          </ac:picMkLst>
        </pc:picChg>
      </pc:sldChg>
      <pc:sldChg chg="addSp delSp modSp add del mod modNotesTx">
        <pc:chgData name="Alex Mang" userId="019a964b5253fa21" providerId="LiveId" clId="{A21F0094-CF90-42A8-96C4-D53C991D9F8A}" dt="2020-06-01T19:26:18.305" v="2321" actId="47"/>
        <pc:sldMkLst>
          <pc:docMk/>
          <pc:sldMk cId="2207167533" sldId="2093"/>
        </pc:sldMkLst>
        <pc:spChg chg="mod">
          <ac:chgData name="Alex Mang" userId="019a964b5253fa21" providerId="LiveId" clId="{A21F0094-CF90-42A8-96C4-D53C991D9F8A}" dt="2020-06-01T19:26:07.767" v="2319"/>
          <ac:spMkLst>
            <pc:docMk/>
            <pc:sldMk cId="2207167533" sldId="2093"/>
            <ac:spMk id="2" creationId="{1A7631E0-4D3C-4AF7-8B3F-33AE0A0EA3E2}"/>
          </ac:spMkLst>
        </pc:spChg>
        <pc:spChg chg="add del mod">
          <ac:chgData name="Alex Mang" userId="019a964b5253fa21" providerId="LiveId" clId="{A21F0094-CF90-42A8-96C4-D53C991D9F8A}" dt="2020-06-01T19:26:07.767" v="2319"/>
          <ac:spMkLst>
            <pc:docMk/>
            <pc:sldMk cId="2207167533" sldId="2093"/>
            <ac:spMk id="3" creationId="{DEEBA71E-A834-4D90-BF33-A625EFCE3160}"/>
          </ac:spMkLst>
        </pc:spChg>
        <pc:spChg chg="add del mod">
          <ac:chgData name="Alex Mang" userId="019a964b5253fa21" providerId="LiveId" clId="{A21F0094-CF90-42A8-96C4-D53C991D9F8A}" dt="2020-06-01T19:26:07.767" v="2319"/>
          <ac:spMkLst>
            <pc:docMk/>
            <pc:sldMk cId="2207167533" sldId="2093"/>
            <ac:spMk id="4" creationId="{5E4996D5-AC4B-4E07-A993-55CD1399D08A}"/>
          </ac:spMkLst>
        </pc:spChg>
        <pc:spChg chg="add mod">
          <ac:chgData name="Alex Mang" userId="019a964b5253fa21" providerId="LiveId" clId="{A21F0094-CF90-42A8-96C4-D53C991D9F8A}" dt="2020-06-01T19:26:07.767" v="2319"/>
          <ac:spMkLst>
            <pc:docMk/>
            <pc:sldMk cId="2207167533" sldId="2093"/>
            <ac:spMk id="5" creationId="{9E44D81E-0900-461B-B350-44FED4F401D5}"/>
          </ac:spMkLst>
        </pc:spChg>
        <pc:spChg chg="mod">
          <ac:chgData name="Alex Mang" userId="019a964b5253fa21" providerId="LiveId" clId="{A21F0094-CF90-42A8-96C4-D53C991D9F8A}" dt="2020-06-01T19:26:07.767" v="2319"/>
          <ac:spMkLst>
            <pc:docMk/>
            <pc:sldMk cId="2207167533" sldId="2093"/>
            <ac:spMk id="71" creationId="{D56054C9-6A07-4449-BBE7-CE34B4992CB2}"/>
          </ac:spMkLst>
        </pc:spChg>
        <pc:picChg chg="del">
          <ac:chgData name="Alex Mang" userId="019a964b5253fa21" providerId="LiveId" clId="{A21F0094-CF90-42A8-96C4-D53C991D9F8A}" dt="2020-06-01T19:25:55.277" v="2317" actId="478"/>
          <ac:picMkLst>
            <pc:docMk/>
            <pc:sldMk cId="2207167533" sldId="2093"/>
            <ac:picMk id="4098" creationId="{8A783F5B-24C7-4008-A1CD-16F2C3C6C752}"/>
          </ac:picMkLst>
        </pc:picChg>
        <pc:picChg chg="del">
          <ac:chgData name="Alex Mang" userId="019a964b5253fa21" providerId="LiveId" clId="{A21F0094-CF90-42A8-96C4-D53C991D9F8A}" dt="2020-06-01T19:25:55.277" v="2317" actId="478"/>
          <ac:picMkLst>
            <pc:docMk/>
            <pc:sldMk cId="2207167533" sldId="2093"/>
            <ac:picMk id="4100" creationId="{33FE5E08-0778-4113-954A-9B6A0BA9F4A0}"/>
          </ac:picMkLst>
        </pc:picChg>
        <pc:picChg chg="add del">
          <ac:chgData name="Alex Mang" userId="019a964b5253fa21" providerId="LiveId" clId="{A21F0094-CF90-42A8-96C4-D53C991D9F8A}" dt="2020-06-01T19:26:10.173" v="2320" actId="478"/>
          <ac:picMkLst>
            <pc:docMk/>
            <pc:sldMk cId="2207167533" sldId="2093"/>
            <ac:picMk id="5122" creationId="{2F92A084-2C1A-478F-BC7D-BE3FE05CB376}"/>
          </ac:picMkLst>
        </pc:picChg>
      </pc:sldChg>
      <pc:sldChg chg="addSp delSp modSp new mod">
        <pc:chgData name="Alex Mang" userId="019a964b5253fa21" providerId="LiveId" clId="{A21F0094-CF90-42A8-96C4-D53C991D9F8A}" dt="2020-06-01T20:18:44.373" v="3010" actId="14100"/>
        <pc:sldMkLst>
          <pc:docMk/>
          <pc:sldMk cId="4184828315" sldId="2094"/>
        </pc:sldMkLst>
        <pc:spChg chg="mod">
          <ac:chgData name="Alex Mang" userId="019a964b5253fa21" providerId="LiveId" clId="{A21F0094-CF90-42A8-96C4-D53C991D9F8A}" dt="2020-06-01T20:13:20.606" v="2822" actId="313"/>
          <ac:spMkLst>
            <pc:docMk/>
            <pc:sldMk cId="4184828315" sldId="2094"/>
            <ac:spMk id="2" creationId="{FD42ADE5-8F10-40F7-8BC1-2876518AED28}"/>
          </ac:spMkLst>
        </pc:spChg>
        <pc:spChg chg="del">
          <ac:chgData name="Alex Mang" userId="019a964b5253fa21" providerId="LiveId" clId="{A21F0094-CF90-42A8-96C4-D53C991D9F8A}" dt="2020-06-01T20:11:32.352" v="2657" actId="26606"/>
          <ac:spMkLst>
            <pc:docMk/>
            <pc:sldMk cId="4184828315" sldId="2094"/>
            <ac:spMk id="3" creationId="{EF6C0119-9FBD-4224-A6E2-2DD4FF1DABDD}"/>
          </ac:spMkLst>
        </pc:spChg>
        <pc:spChg chg="del">
          <ac:chgData name="Alex Mang" userId="019a964b5253fa21" providerId="LiveId" clId="{A21F0094-CF90-42A8-96C4-D53C991D9F8A}" dt="2020-06-01T20:11:32.352" v="2657" actId="26606"/>
          <ac:spMkLst>
            <pc:docMk/>
            <pc:sldMk cId="4184828315" sldId="2094"/>
            <ac:spMk id="4" creationId="{4C1FD378-2B6F-4F9B-AACC-9E19A0D97CC7}"/>
          </ac:spMkLst>
        </pc:spChg>
        <pc:spChg chg="add mod">
          <ac:chgData name="Alex Mang" userId="019a964b5253fa21" providerId="LiveId" clId="{A21F0094-CF90-42A8-96C4-D53C991D9F8A}" dt="2020-06-01T20:12:54.110" v="2819" actId="114"/>
          <ac:spMkLst>
            <pc:docMk/>
            <pc:sldMk cId="4184828315" sldId="2094"/>
            <ac:spMk id="71" creationId="{34B5A93D-BE29-48C4-908B-A2F530EE67D5}"/>
          </ac:spMkLst>
        </pc:spChg>
        <pc:picChg chg="add mod">
          <ac:chgData name="Alex Mang" userId="019a964b5253fa21" providerId="LiveId" clId="{A21F0094-CF90-42A8-96C4-D53C991D9F8A}" dt="2020-06-01T20:18:44.373" v="3010" actId="14100"/>
          <ac:picMkLst>
            <pc:docMk/>
            <pc:sldMk cId="4184828315" sldId="2094"/>
            <ac:picMk id="7170" creationId="{12593B37-4D08-429C-A6D4-4F9FAE7A8CC4}"/>
          </ac:picMkLst>
        </pc:picChg>
      </pc:sldChg>
      <pc:sldChg chg="addSp delSp modSp add mod modNotesTx">
        <pc:chgData name="Alex Mang" userId="019a964b5253fa21" providerId="LiveId" clId="{A21F0094-CF90-42A8-96C4-D53C991D9F8A}" dt="2020-06-01T20:19:03.171" v="3014" actId="14100"/>
        <pc:sldMkLst>
          <pc:docMk/>
          <pc:sldMk cId="3694361466" sldId="2095"/>
        </pc:sldMkLst>
        <pc:spChg chg="mod">
          <ac:chgData name="Alex Mang" userId="019a964b5253fa21" providerId="LiveId" clId="{A21F0094-CF90-42A8-96C4-D53C991D9F8A}" dt="2020-06-01T20:13:27.235" v="2833" actId="114"/>
          <ac:spMkLst>
            <pc:docMk/>
            <pc:sldMk cId="3694361466" sldId="2095"/>
            <ac:spMk id="2" creationId="{FD42ADE5-8F10-40F7-8BC1-2876518AED28}"/>
          </ac:spMkLst>
        </pc:spChg>
        <pc:spChg chg="mod">
          <ac:chgData name="Alex Mang" userId="019a964b5253fa21" providerId="LiveId" clId="{A21F0094-CF90-42A8-96C4-D53C991D9F8A}" dt="2020-06-01T20:16:14.363" v="2974" actId="114"/>
          <ac:spMkLst>
            <pc:docMk/>
            <pc:sldMk cId="3694361466" sldId="2095"/>
            <ac:spMk id="71" creationId="{34B5A93D-BE29-48C4-908B-A2F530EE67D5}"/>
          </ac:spMkLst>
        </pc:spChg>
        <pc:picChg chg="del">
          <ac:chgData name="Alex Mang" userId="019a964b5253fa21" providerId="LiveId" clId="{A21F0094-CF90-42A8-96C4-D53C991D9F8A}" dt="2020-06-01T20:14:04.448" v="2848" actId="478"/>
          <ac:picMkLst>
            <pc:docMk/>
            <pc:sldMk cId="3694361466" sldId="2095"/>
            <ac:picMk id="7170" creationId="{12593B37-4D08-429C-A6D4-4F9FAE7A8CC4}"/>
          </ac:picMkLst>
        </pc:picChg>
        <pc:picChg chg="add mod">
          <ac:chgData name="Alex Mang" userId="019a964b5253fa21" providerId="LiveId" clId="{A21F0094-CF90-42A8-96C4-D53C991D9F8A}" dt="2020-06-01T20:19:03.171" v="3014" actId="14100"/>
          <ac:picMkLst>
            <pc:docMk/>
            <pc:sldMk cId="3694361466" sldId="2095"/>
            <ac:picMk id="8194" creationId="{A051A246-3AD9-4CA2-A174-8EE57D254376}"/>
          </ac:picMkLst>
        </pc:picChg>
      </pc:sldChg>
      <pc:sldChg chg="addSp delSp modSp add mod modClrScheme chgLayout modNotesTx">
        <pc:chgData name="Alex Mang" userId="019a964b5253fa21" providerId="LiveId" clId="{A21F0094-CF90-42A8-96C4-D53C991D9F8A}" dt="2020-06-01T20:19:17.180" v="3016" actId="1076"/>
        <pc:sldMkLst>
          <pc:docMk/>
          <pc:sldMk cId="3036995107" sldId="2096"/>
        </pc:sldMkLst>
        <pc:spChg chg="mod ord">
          <ac:chgData name="Alex Mang" userId="019a964b5253fa21" providerId="LiveId" clId="{A21F0094-CF90-42A8-96C4-D53C991D9F8A}" dt="2020-06-01T20:17:13.035" v="2999" actId="700"/>
          <ac:spMkLst>
            <pc:docMk/>
            <pc:sldMk cId="3036995107" sldId="2096"/>
            <ac:spMk id="2" creationId="{FD42ADE5-8F10-40F7-8BC1-2876518AED28}"/>
          </ac:spMkLst>
        </pc:spChg>
        <pc:spChg chg="add mod ord">
          <ac:chgData name="Alex Mang" userId="019a964b5253fa21" providerId="LiveId" clId="{A21F0094-CF90-42A8-96C4-D53C991D9F8A}" dt="2020-06-01T20:17:13.035" v="2999" actId="700"/>
          <ac:spMkLst>
            <pc:docMk/>
            <pc:sldMk cId="3036995107" sldId="2096"/>
            <ac:spMk id="3" creationId="{7CB99E3A-2262-4E80-9DFA-851677C25DA2}"/>
          </ac:spMkLst>
        </pc:spChg>
        <pc:spChg chg="del mod ord">
          <ac:chgData name="Alex Mang" userId="019a964b5253fa21" providerId="LiveId" clId="{A21F0094-CF90-42A8-96C4-D53C991D9F8A}" dt="2020-06-01T20:17:13.035" v="2999" actId="700"/>
          <ac:spMkLst>
            <pc:docMk/>
            <pc:sldMk cId="3036995107" sldId="2096"/>
            <ac:spMk id="71" creationId="{34B5A93D-BE29-48C4-908B-A2F530EE67D5}"/>
          </ac:spMkLst>
        </pc:spChg>
        <pc:picChg chg="del">
          <ac:chgData name="Alex Mang" userId="019a964b5253fa21" providerId="LiveId" clId="{A21F0094-CF90-42A8-96C4-D53C991D9F8A}" dt="2020-06-01T20:16:33.800" v="2976" actId="478"/>
          <ac:picMkLst>
            <pc:docMk/>
            <pc:sldMk cId="3036995107" sldId="2096"/>
            <ac:picMk id="8194" creationId="{A051A246-3AD9-4CA2-A174-8EE57D254376}"/>
          </ac:picMkLst>
        </pc:picChg>
        <pc:picChg chg="add mod">
          <ac:chgData name="Alex Mang" userId="019a964b5253fa21" providerId="LiveId" clId="{A21F0094-CF90-42A8-96C4-D53C991D9F8A}" dt="2020-06-01T20:19:17.180" v="3016" actId="1076"/>
          <ac:picMkLst>
            <pc:docMk/>
            <pc:sldMk cId="3036995107" sldId="2096"/>
            <ac:picMk id="9218" creationId="{D980DFDB-6D42-4786-B09A-90B3558C84A9}"/>
          </ac:picMkLst>
        </pc:picChg>
      </pc:sldChg>
      <pc:sldChg chg="addSp delSp modSp new mod modNotesTx">
        <pc:chgData name="Alex Mang" userId="019a964b5253fa21" providerId="LiveId" clId="{A21F0094-CF90-42A8-96C4-D53C991D9F8A}" dt="2020-06-01T20:21:22.325" v="3138" actId="20577"/>
        <pc:sldMkLst>
          <pc:docMk/>
          <pc:sldMk cId="1002146767" sldId="2097"/>
        </pc:sldMkLst>
        <pc:spChg chg="del">
          <ac:chgData name="Alex Mang" userId="019a964b5253fa21" providerId="LiveId" clId="{A21F0094-CF90-42A8-96C4-D53C991D9F8A}" dt="2020-06-01T20:19:54.184" v="3019" actId="26606"/>
          <ac:spMkLst>
            <pc:docMk/>
            <pc:sldMk cId="1002146767" sldId="2097"/>
            <ac:spMk id="2" creationId="{9ADD32F8-489A-45A3-B8F0-2F1BC5531675}"/>
          </ac:spMkLst>
        </pc:spChg>
        <pc:spChg chg="del">
          <ac:chgData name="Alex Mang" userId="019a964b5253fa21" providerId="LiveId" clId="{A21F0094-CF90-42A8-96C4-D53C991D9F8A}" dt="2020-06-01T20:19:54.184" v="3019" actId="26606"/>
          <ac:spMkLst>
            <pc:docMk/>
            <pc:sldMk cId="1002146767" sldId="2097"/>
            <ac:spMk id="3" creationId="{175C7FFE-482C-45AF-AD56-242C3E04FFF7}"/>
          </ac:spMkLst>
        </pc:spChg>
        <pc:spChg chg="del">
          <ac:chgData name="Alex Mang" userId="019a964b5253fa21" providerId="LiveId" clId="{A21F0094-CF90-42A8-96C4-D53C991D9F8A}" dt="2020-06-01T20:19:54.184" v="3019" actId="26606"/>
          <ac:spMkLst>
            <pc:docMk/>
            <pc:sldMk cId="1002146767" sldId="2097"/>
            <ac:spMk id="4" creationId="{A56BF267-B875-4420-BF44-0FF3CF5538C6}"/>
          </ac:spMkLst>
        </pc:spChg>
        <pc:spChg chg="add mod">
          <ac:chgData name="Alex Mang" userId="019a964b5253fa21" providerId="LiveId" clId="{A21F0094-CF90-42A8-96C4-D53C991D9F8A}" dt="2020-06-01T20:20:18.692" v="3043" actId="20577"/>
          <ac:spMkLst>
            <pc:docMk/>
            <pc:sldMk cId="1002146767" sldId="2097"/>
            <ac:spMk id="71" creationId="{F7DA961C-D9CC-4E7B-82E4-1D84AE4B9ED4}"/>
          </ac:spMkLst>
        </pc:spChg>
        <pc:spChg chg="add mod">
          <ac:chgData name="Alex Mang" userId="019a964b5253fa21" providerId="LiveId" clId="{A21F0094-CF90-42A8-96C4-D53C991D9F8A}" dt="2020-06-01T20:20:51.414" v="3136" actId="20577"/>
          <ac:spMkLst>
            <pc:docMk/>
            <pc:sldMk cId="1002146767" sldId="2097"/>
            <ac:spMk id="73" creationId="{1AB6E267-D09D-4D63-946C-7C14540270B6}"/>
          </ac:spMkLst>
        </pc:spChg>
        <pc:picChg chg="add mod">
          <ac:chgData name="Alex Mang" userId="019a964b5253fa21" providerId="LiveId" clId="{A21F0094-CF90-42A8-96C4-D53C991D9F8A}" dt="2020-06-01T20:19:54.184" v="3019" actId="26606"/>
          <ac:picMkLst>
            <pc:docMk/>
            <pc:sldMk cId="1002146767" sldId="2097"/>
            <ac:picMk id="10242" creationId="{76275855-F366-4028-BFCE-1071B84230C0}"/>
          </ac:picMkLst>
        </pc:picChg>
      </pc:sldChg>
      <pc:sldChg chg="add modTransition">
        <pc:chgData name="Alex Mang" userId="019a964b5253fa21" providerId="LiveId" clId="{A21F0094-CF90-42A8-96C4-D53C991D9F8A}" dt="2020-06-01T20:34:13.715" v="3139"/>
        <pc:sldMkLst>
          <pc:docMk/>
          <pc:sldMk cId="1149557968" sldId="2115"/>
        </pc:sldMkLst>
      </pc:sldChg>
      <pc:sldChg chg="addSp delSp modSp new mod modClrScheme chgLayout">
        <pc:chgData name="Alex Mang" userId="019a964b5253fa21" providerId="LiveId" clId="{A21F0094-CF90-42A8-96C4-D53C991D9F8A}" dt="2020-06-01T22:24:22.755" v="3304" actId="20577"/>
        <pc:sldMkLst>
          <pc:docMk/>
          <pc:sldMk cId="2967450480" sldId="2116"/>
        </pc:sldMkLst>
        <pc:spChg chg="del mod ord">
          <ac:chgData name="Alex Mang" userId="019a964b5253fa21" providerId="LiveId" clId="{A21F0094-CF90-42A8-96C4-D53C991D9F8A}" dt="2020-06-01T22:20:21.029" v="3142" actId="700"/>
          <ac:spMkLst>
            <pc:docMk/>
            <pc:sldMk cId="2967450480" sldId="2116"/>
            <ac:spMk id="2" creationId="{297A30F9-9627-4CBD-B6E0-887925832D22}"/>
          </ac:spMkLst>
        </pc:spChg>
        <pc:spChg chg="del mod ord">
          <ac:chgData name="Alex Mang" userId="019a964b5253fa21" providerId="LiveId" clId="{A21F0094-CF90-42A8-96C4-D53C991D9F8A}" dt="2020-06-01T22:20:21.029" v="3142" actId="700"/>
          <ac:spMkLst>
            <pc:docMk/>
            <pc:sldMk cId="2967450480" sldId="2116"/>
            <ac:spMk id="3" creationId="{A78AEEE0-99B6-4757-9C8D-66AA170D16D9}"/>
          </ac:spMkLst>
        </pc:spChg>
        <pc:spChg chg="del mod ord">
          <ac:chgData name="Alex Mang" userId="019a964b5253fa21" providerId="LiveId" clId="{A21F0094-CF90-42A8-96C4-D53C991D9F8A}" dt="2020-06-01T22:20:21.029" v="3142" actId="700"/>
          <ac:spMkLst>
            <pc:docMk/>
            <pc:sldMk cId="2967450480" sldId="2116"/>
            <ac:spMk id="4" creationId="{3E5E6975-B76A-4F87-AA8B-44A4DB9BC2E2}"/>
          </ac:spMkLst>
        </pc:spChg>
        <pc:spChg chg="add mod ord">
          <ac:chgData name="Alex Mang" userId="019a964b5253fa21" providerId="LiveId" clId="{A21F0094-CF90-42A8-96C4-D53C991D9F8A}" dt="2020-06-01T22:20:21.029" v="3142" actId="700"/>
          <ac:spMkLst>
            <pc:docMk/>
            <pc:sldMk cId="2967450480" sldId="2116"/>
            <ac:spMk id="5" creationId="{7E90721C-C62D-4237-A28A-F1AB601834FF}"/>
          </ac:spMkLst>
        </pc:spChg>
        <pc:spChg chg="add mod ord">
          <ac:chgData name="Alex Mang" userId="019a964b5253fa21" providerId="LiveId" clId="{A21F0094-CF90-42A8-96C4-D53C991D9F8A}" dt="2020-06-01T22:23:53.317" v="3295" actId="948"/>
          <ac:spMkLst>
            <pc:docMk/>
            <pc:sldMk cId="2967450480" sldId="2116"/>
            <ac:spMk id="6" creationId="{5C962E38-2C41-4CA5-95B8-05429F301AB2}"/>
          </ac:spMkLst>
        </pc:spChg>
        <pc:spChg chg="add mod ord">
          <ac:chgData name="Alex Mang" userId="019a964b5253fa21" providerId="LiveId" clId="{A21F0094-CF90-42A8-96C4-D53C991D9F8A}" dt="2020-06-01T22:24:09.632" v="3297" actId="948"/>
          <ac:spMkLst>
            <pc:docMk/>
            <pc:sldMk cId="2967450480" sldId="2116"/>
            <ac:spMk id="7" creationId="{BEDD124C-E318-4FB8-9F59-0E033EE6455F}"/>
          </ac:spMkLst>
        </pc:spChg>
        <pc:spChg chg="add mod">
          <ac:chgData name="Alex Mang" userId="019a964b5253fa21" providerId="LiveId" clId="{A21F0094-CF90-42A8-96C4-D53C991D9F8A}" dt="2020-06-01T22:24:00.658" v="3296" actId="1076"/>
          <ac:spMkLst>
            <pc:docMk/>
            <pc:sldMk cId="2967450480" sldId="2116"/>
            <ac:spMk id="8" creationId="{2E26CFC1-69D3-4C46-8AA6-DF5EC1606A9F}"/>
          </ac:spMkLst>
        </pc:spChg>
        <pc:spChg chg="add mod">
          <ac:chgData name="Alex Mang" userId="019a964b5253fa21" providerId="LiveId" clId="{A21F0094-CF90-42A8-96C4-D53C991D9F8A}" dt="2020-06-01T22:24:22.755" v="3304" actId="20577"/>
          <ac:spMkLst>
            <pc:docMk/>
            <pc:sldMk cId="2967450480" sldId="2116"/>
            <ac:spMk id="9" creationId="{78491DED-E99F-4B0C-B15E-B1D79139C03F}"/>
          </ac:spMkLst>
        </pc:spChg>
      </pc:sldChg>
      <pc:sldChg chg="addSp delSp modSp add mod">
        <pc:chgData name="Alex Mang" userId="019a964b5253fa21" providerId="LiveId" clId="{A21F0094-CF90-42A8-96C4-D53C991D9F8A}" dt="2020-06-01T22:29:03.146" v="3454" actId="478"/>
        <pc:sldMkLst>
          <pc:docMk/>
          <pc:sldMk cId="534770787" sldId="2117"/>
        </pc:sldMkLst>
        <pc:spChg chg="mod">
          <ac:chgData name="Alex Mang" userId="019a964b5253fa21" providerId="LiveId" clId="{A21F0094-CF90-42A8-96C4-D53C991D9F8A}" dt="2020-06-01T22:27:52.575" v="3390" actId="404"/>
          <ac:spMkLst>
            <pc:docMk/>
            <pc:sldMk cId="534770787" sldId="2117"/>
            <ac:spMk id="6" creationId="{5C962E38-2C41-4CA5-95B8-05429F301AB2}"/>
          </ac:spMkLst>
        </pc:spChg>
        <pc:spChg chg="mod">
          <ac:chgData name="Alex Mang" userId="019a964b5253fa21" providerId="LiveId" clId="{A21F0094-CF90-42A8-96C4-D53C991D9F8A}" dt="2020-06-01T22:28:23.800" v="3441" actId="403"/>
          <ac:spMkLst>
            <pc:docMk/>
            <pc:sldMk cId="534770787" sldId="2117"/>
            <ac:spMk id="7" creationId="{BEDD124C-E318-4FB8-9F59-0E033EE6455F}"/>
          </ac:spMkLst>
        </pc:spChg>
        <pc:spChg chg="del">
          <ac:chgData name="Alex Mang" userId="019a964b5253fa21" providerId="LiveId" clId="{A21F0094-CF90-42A8-96C4-D53C991D9F8A}" dt="2020-06-01T22:24:33.258" v="3306" actId="478"/>
          <ac:spMkLst>
            <pc:docMk/>
            <pc:sldMk cId="534770787" sldId="2117"/>
            <ac:spMk id="8" creationId="{2E26CFC1-69D3-4C46-8AA6-DF5EC1606A9F}"/>
          </ac:spMkLst>
        </pc:spChg>
        <pc:spChg chg="del">
          <ac:chgData name="Alex Mang" userId="019a964b5253fa21" providerId="LiveId" clId="{A21F0094-CF90-42A8-96C4-D53C991D9F8A}" dt="2020-06-01T22:24:33.258" v="3306" actId="478"/>
          <ac:spMkLst>
            <pc:docMk/>
            <pc:sldMk cId="534770787" sldId="2117"/>
            <ac:spMk id="9" creationId="{78491DED-E99F-4B0C-B15E-B1D79139C03F}"/>
          </ac:spMkLst>
        </pc:spChg>
        <pc:spChg chg="add mod">
          <ac:chgData name="Alex Mang" userId="019a964b5253fa21" providerId="LiveId" clId="{A21F0094-CF90-42A8-96C4-D53C991D9F8A}" dt="2020-06-01T22:28:33.481" v="3442" actId="1076"/>
          <ac:spMkLst>
            <pc:docMk/>
            <pc:sldMk cId="534770787" sldId="2117"/>
            <ac:spMk id="10" creationId="{713DEB4E-B458-4415-8657-02DA003000E8}"/>
          </ac:spMkLst>
        </pc:spChg>
        <pc:spChg chg="add mod">
          <ac:chgData name="Alex Mang" userId="019a964b5253fa21" providerId="LiveId" clId="{A21F0094-CF90-42A8-96C4-D53C991D9F8A}" dt="2020-06-01T22:28:33.481" v="3442" actId="1076"/>
          <ac:spMkLst>
            <pc:docMk/>
            <pc:sldMk cId="534770787" sldId="2117"/>
            <ac:spMk id="11" creationId="{B78273CB-80CC-47BA-B605-5DA5CB39B89C}"/>
          </ac:spMkLst>
        </pc:spChg>
        <pc:spChg chg="add mod">
          <ac:chgData name="Alex Mang" userId="019a964b5253fa21" providerId="LiveId" clId="{A21F0094-CF90-42A8-96C4-D53C991D9F8A}" dt="2020-06-01T22:28:33.481" v="3442" actId="1076"/>
          <ac:spMkLst>
            <pc:docMk/>
            <pc:sldMk cId="534770787" sldId="2117"/>
            <ac:spMk id="12" creationId="{0F31B84F-C546-46F6-ADFC-93ECB80D50D3}"/>
          </ac:spMkLst>
        </pc:spChg>
        <pc:spChg chg="add mod">
          <ac:chgData name="Alex Mang" userId="019a964b5253fa21" providerId="LiveId" clId="{A21F0094-CF90-42A8-96C4-D53C991D9F8A}" dt="2020-06-01T22:28:50.697" v="3448" actId="20577"/>
          <ac:spMkLst>
            <pc:docMk/>
            <pc:sldMk cId="534770787" sldId="2117"/>
            <ac:spMk id="26" creationId="{AD7AB7C9-F63D-477B-A489-8C00B42281D0}"/>
          </ac:spMkLst>
        </pc:spChg>
        <pc:spChg chg="add mod">
          <ac:chgData name="Alex Mang" userId="019a964b5253fa21" providerId="LiveId" clId="{A21F0094-CF90-42A8-96C4-D53C991D9F8A}" dt="2020-06-01T22:28:48.310" v="3446" actId="20577"/>
          <ac:spMkLst>
            <pc:docMk/>
            <pc:sldMk cId="534770787" sldId="2117"/>
            <ac:spMk id="27" creationId="{BDE5FC90-46B6-4AF0-87DF-96A5B314F54F}"/>
          </ac:spMkLst>
        </pc:spChg>
        <pc:spChg chg="add mod">
          <ac:chgData name="Alex Mang" userId="019a964b5253fa21" providerId="LiveId" clId="{A21F0094-CF90-42A8-96C4-D53C991D9F8A}" dt="2020-06-01T22:28:45.902" v="3444" actId="1076"/>
          <ac:spMkLst>
            <pc:docMk/>
            <pc:sldMk cId="534770787" sldId="2117"/>
            <ac:spMk id="28" creationId="{D35E1A7B-4BD2-4CE4-ABB6-4E3C7041CC42}"/>
          </ac:spMkLst>
        </pc:spChg>
        <pc:cxnChg chg="add mod">
          <ac:chgData name="Alex Mang" userId="019a964b5253fa21" providerId="LiveId" clId="{A21F0094-CF90-42A8-96C4-D53C991D9F8A}" dt="2020-06-01T22:28:33.481" v="3442" actId="1076"/>
          <ac:cxnSpMkLst>
            <pc:docMk/>
            <pc:sldMk cId="534770787" sldId="2117"/>
            <ac:cxnSpMk id="3" creationId="{E5A64CD3-7A70-4EA0-8D03-BB6565C94019}"/>
          </ac:cxnSpMkLst>
        </pc:cxnChg>
        <pc:cxnChg chg="add mod">
          <ac:chgData name="Alex Mang" userId="019a964b5253fa21" providerId="LiveId" clId="{A21F0094-CF90-42A8-96C4-D53C991D9F8A}" dt="2020-06-01T22:28:33.481" v="3442" actId="1076"/>
          <ac:cxnSpMkLst>
            <pc:docMk/>
            <pc:sldMk cId="534770787" sldId="2117"/>
            <ac:cxnSpMk id="13" creationId="{10C2930A-C18D-405E-AAA9-B7C599133201}"/>
          </ac:cxnSpMkLst>
        </pc:cxnChg>
        <pc:cxnChg chg="add mod">
          <ac:chgData name="Alex Mang" userId="019a964b5253fa21" providerId="LiveId" clId="{A21F0094-CF90-42A8-96C4-D53C991D9F8A}" dt="2020-06-01T22:28:33.481" v="3442" actId="1076"/>
          <ac:cxnSpMkLst>
            <pc:docMk/>
            <pc:sldMk cId="534770787" sldId="2117"/>
            <ac:cxnSpMk id="15" creationId="{61F42E01-9792-4DDD-9797-8870E14D86FC}"/>
          </ac:cxnSpMkLst>
        </pc:cxnChg>
        <pc:cxnChg chg="add mod">
          <ac:chgData name="Alex Mang" userId="019a964b5253fa21" providerId="LiveId" clId="{A21F0094-CF90-42A8-96C4-D53C991D9F8A}" dt="2020-06-01T22:28:33.481" v="3442" actId="1076"/>
          <ac:cxnSpMkLst>
            <pc:docMk/>
            <pc:sldMk cId="534770787" sldId="2117"/>
            <ac:cxnSpMk id="17" creationId="{8ABA8DB0-1D12-4F63-A12C-18A8F37EBA40}"/>
          </ac:cxnSpMkLst>
        </pc:cxnChg>
        <pc:cxnChg chg="add mod">
          <ac:chgData name="Alex Mang" userId="019a964b5253fa21" providerId="LiveId" clId="{A21F0094-CF90-42A8-96C4-D53C991D9F8A}" dt="2020-06-01T22:28:33.481" v="3442" actId="1076"/>
          <ac:cxnSpMkLst>
            <pc:docMk/>
            <pc:sldMk cId="534770787" sldId="2117"/>
            <ac:cxnSpMk id="19" creationId="{CAF39B85-022D-41E3-B101-7EED5AAB2EFD}"/>
          </ac:cxnSpMkLst>
        </pc:cxnChg>
        <pc:cxnChg chg="add mod">
          <ac:chgData name="Alex Mang" userId="019a964b5253fa21" providerId="LiveId" clId="{A21F0094-CF90-42A8-96C4-D53C991D9F8A}" dt="2020-06-01T22:28:45.902" v="3444" actId="1076"/>
          <ac:cxnSpMkLst>
            <pc:docMk/>
            <pc:sldMk cId="534770787" sldId="2117"/>
            <ac:cxnSpMk id="29" creationId="{8B5A413F-003B-4998-A823-35414F771CCA}"/>
          </ac:cxnSpMkLst>
        </pc:cxnChg>
        <pc:cxnChg chg="add del mod">
          <ac:chgData name="Alex Mang" userId="019a964b5253fa21" providerId="LiveId" clId="{A21F0094-CF90-42A8-96C4-D53C991D9F8A}" dt="2020-06-01T22:29:01.258" v="3453" actId="478"/>
          <ac:cxnSpMkLst>
            <pc:docMk/>
            <pc:sldMk cId="534770787" sldId="2117"/>
            <ac:cxnSpMk id="30" creationId="{805E6BE5-4520-4CCC-834C-31265A75373E}"/>
          </ac:cxnSpMkLst>
        </pc:cxnChg>
        <pc:cxnChg chg="add del mod">
          <ac:chgData name="Alex Mang" userId="019a964b5253fa21" providerId="LiveId" clId="{A21F0094-CF90-42A8-96C4-D53C991D9F8A}" dt="2020-06-01T22:29:03.146" v="3454" actId="478"/>
          <ac:cxnSpMkLst>
            <pc:docMk/>
            <pc:sldMk cId="534770787" sldId="2117"/>
            <ac:cxnSpMk id="31" creationId="{AD2691C5-4DB2-4A7F-8B43-144DC773C5B6}"/>
          </ac:cxnSpMkLst>
        </pc:cxnChg>
        <pc:cxnChg chg="add del mod">
          <ac:chgData name="Alex Mang" userId="019a964b5253fa21" providerId="LiveId" clId="{A21F0094-CF90-42A8-96C4-D53C991D9F8A}" dt="2020-06-01T22:28:56.546" v="3450" actId="478"/>
          <ac:cxnSpMkLst>
            <pc:docMk/>
            <pc:sldMk cId="534770787" sldId="2117"/>
            <ac:cxnSpMk id="32" creationId="{AEDAE330-C548-4947-8C46-A0B0DDDEC209}"/>
          </ac:cxnSpMkLst>
        </pc:cxnChg>
        <pc:cxnChg chg="add del mod">
          <ac:chgData name="Alex Mang" userId="019a964b5253fa21" providerId="LiveId" clId="{A21F0094-CF90-42A8-96C4-D53C991D9F8A}" dt="2020-06-01T22:28:59.214" v="3451" actId="478"/>
          <ac:cxnSpMkLst>
            <pc:docMk/>
            <pc:sldMk cId="534770787" sldId="2117"/>
            <ac:cxnSpMk id="33" creationId="{C050C3C4-9C12-41D8-92B1-B047DB51ABFF}"/>
          </ac:cxnSpMkLst>
        </pc:cxnChg>
      </pc:sldChg>
    </pc:docChg>
  </pc:docChgLst>
  <pc:docChgLst>
    <pc:chgData name="Alex Mang" userId="019a964b5253fa21" providerId="LiveId" clId="{6632A203-D5DE-4203-B699-42F6686D7B2E}"/>
    <pc:docChg chg="undo custSel addSld delSld modSld sldOrd addSection modSection">
      <pc:chgData name="Alex Mang" userId="019a964b5253fa21" providerId="LiveId" clId="{6632A203-D5DE-4203-B699-42F6686D7B2E}" dt="2020-06-02T08:26:23.543" v="3206"/>
      <pc:docMkLst>
        <pc:docMk/>
      </pc:docMkLst>
      <pc:sldChg chg="del">
        <pc:chgData name="Alex Mang" userId="019a964b5253fa21" providerId="LiveId" clId="{6632A203-D5DE-4203-B699-42F6686D7B2E}" dt="2020-06-01T10:54:44.568" v="10" actId="47"/>
        <pc:sldMkLst>
          <pc:docMk/>
          <pc:sldMk cId="624217058" sldId="1347"/>
        </pc:sldMkLst>
      </pc:sldChg>
      <pc:sldChg chg="del">
        <pc:chgData name="Alex Mang" userId="019a964b5253fa21" providerId="LiveId" clId="{6632A203-D5DE-4203-B699-42F6686D7B2E}" dt="2020-06-01T10:54:44.568" v="10" actId="47"/>
        <pc:sldMkLst>
          <pc:docMk/>
          <pc:sldMk cId="287669090" sldId="1362"/>
        </pc:sldMkLst>
      </pc:sldChg>
      <pc:sldChg chg="del">
        <pc:chgData name="Alex Mang" userId="019a964b5253fa21" providerId="LiveId" clId="{6632A203-D5DE-4203-B699-42F6686D7B2E}" dt="2020-06-01T10:54:44.568" v="10" actId="47"/>
        <pc:sldMkLst>
          <pc:docMk/>
          <pc:sldMk cId="1811665972" sldId="1524"/>
        </pc:sldMkLst>
      </pc:sldChg>
      <pc:sldChg chg="del">
        <pc:chgData name="Alex Mang" userId="019a964b5253fa21" providerId="LiveId" clId="{6632A203-D5DE-4203-B699-42F6686D7B2E}" dt="2020-06-01T10:54:44.568" v="10" actId="47"/>
        <pc:sldMkLst>
          <pc:docMk/>
          <pc:sldMk cId="1216710508" sldId="1529"/>
        </pc:sldMkLst>
      </pc:sldChg>
      <pc:sldChg chg="del">
        <pc:chgData name="Alex Mang" userId="019a964b5253fa21" providerId="LiveId" clId="{6632A203-D5DE-4203-B699-42F6686D7B2E}" dt="2020-06-01T10:54:44.568" v="10" actId="47"/>
        <pc:sldMkLst>
          <pc:docMk/>
          <pc:sldMk cId="3957722359" sldId="1660"/>
        </pc:sldMkLst>
      </pc:sldChg>
      <pc:sldChg chg="del">
        <pc:chgData name="Alex Mang" userId="019a964b5253fa21" providerId="LiveId" clId="{6632A203-D5DE-4203-B699-42F6686D7B2E}" dt="2020-06-01T10:54:44.568" v="10" actId="47"/>
        <pc:sldMkLst>
          <pc:docMk/>
          <pc:sldMk cId="3905800107" sldId="2052"/>
        </pc:sldMkLst>
      </pc:sldChg>
      <pc:sldChg chg="del">
        <pc:chgData name="Alex Mang" userId="019a964b5253fa21" providerId="LiveId" clId="{6632A203-D5DE-4203-B699-42F6686D7B2E}" dt="2020-06-01T10:54:44.568" v="10" actId="47"/>
        <pc:sldMkLst>
          <pc:docMk/>
          <pc:sldMk cId="30342177" sldId="2053"/>
        </pc:sldMkLst>
      </pc:sldChg>
      <pc:sldChg chg="del">
        <pc:chgData name="Alex Mang" userId="019a964b5253fa21" providerId="LiveId" clId="{6632A203-D5DE-4203-B699-42F6686D7B2E}" dt="2020-06-01T10:54:44.568" v="10" actId="47"/>
        <pc:sldMkLst>
          <pc:docMk/>
          <pc:sldMk cId="1521688617" sldId="2054"/>
        </pc:sldMkLst>
      </pc:sldChg>
      <pc:sldChg chg="del">
        <pc:chgData name="Alex Mang" userId="019a964b5253fa21" providerId="LiveId" clId="{6632A203-D5DE-4203-B699-42F6686D7B2E}" dt="2020-06-01T10:54:44.568" v="10" actId="47"/>
        <pc:sldMkLst>
          <pc:docMk/>
          <pc:sldMk cId="57564900" sldId="2055"/>
        </pc:sldMkLst>
      </pc:sldChg>
      <pc:sldChg chg="del">
        <pc:chgData name="Alex Mang" userId="019a964b5253fa21" providerId="LiveId" clId="{6632A203-D5DE-4203-B699-42F6686D7B2E}" dt="2020-06-01T10:54:44.568" v="10" actId="47"/>
        <pc:sldMkLst>
          <pc:docMk/>
          <pc:sldMk cId="1895784880" sldId="2056"/>
        </pc:sldMkLst>
      </pc:sldChg>
      <pc:sldChg chg="modSp mod">
        <pc:chgData name="Alex Mang" userId="019a964b5253fa21" providerId="LiveId" clId="{6632A203-D5DE-4203-B699-42F6686D7B2E}" dt="2020-06-01T10:13:14.792" v="8" actId="20577"/>
        <pc:sldMkLst>
          <pc:docMk/>
          <pc:sldMk cId="2663885662" sldId="2057"/>
        </pc:sldMkLst>
        <pc:spChg chg="mod">
          <ac:chgData name="Alex Mang" userId="019a964b5253fa21" providerId="LiveId" clId="{6632A203-D5DE-4203-B699-42F6686D7B2E}" dt="2020-06-01T10:13:14.792" v="8" actId="20577"/>
          <ac:spMkLst>
            <pc:docMk/>
            <pc:sldMk cId="2663885662" sldId="2057"/>
            <ac:spMk id="5" creationId="{CE7392D0-315C-47A7-8153-C5E27D7129D3}"/>
          </ac:spMkLst>
        </pc:spChg>
      </pc:sldChg>
      <pc:sldChg chg="addSp delSp modSp new mod modClrScheme chgLayout">
        <pc:chgData name="Alex Mang" userId="019a964b5253fa21" providerId="LiveId" clId="{6632A203-D5DE-4203-B699-42F6686D7B2E}" dt="2020-06-01T10:54:56.070" v="36" actId="20577"/>
        <pc:sldMkLst>
          <pc:docMk/>
          <pc:sldMk cId="495151583" sldId="2058"/>
        </pc:sldMkLst>
        <pc:spChg chg="del mod ord">
          <ac:chgData name="Alex Mang" userId="019a964b5253fa21" providerId="LiveId" clId="{6632A203-D5DE-4203-B699-42F6686D7B2E}" dt="2020-06-01T10:54:50.989" v="12" actId="700"/>
          <ac:spMkLst>
            <pc:docMk/>
            <pc:sldMk cId="495151583" sldId="2058"/>
            <ac:spMk id="2" creationId="{816C8E9E-829C-4E44-88BF-14B0B948C955}"/>
          </ac:spMkLst>
        </pc:spChg>
        <pc:spChg chg="del">
          <ac:chgData name="Alex Mang" userId="019a964b5253fa21" providerId="LiveId" clId="{6632A203-D5DE-4203-B699-42F6686D7B2E}" dt="2020-06-01T10:54:50.989" v="12" actId="700"/>
          <ac:spMkLst>
            <pc:docMk/>
            <pc:sldMk cId="495151583" sldId="2058"/>
            <ac:spMk id="3" creationId="{4A17AC98-05BF-46C7-8D62-394B48597366}"/>
          </ac:spMkLst>
        </pc:spChg>
        <pc:spChg chg="add mod ord">
          <ac:chgData name="Alex Mang" userId="019a964b5253fa21" providerId="LiveId" clId="{6632A203-D5DE-4203-B699-42F6686D7B2E}" dt="2020-06-01T10:54:56.070" v="36" actId="20577"/>
          <ac:spMkLst>
            <pc:docMk/>
            <pc:sldMk cId="495151583" sldId="2058"/>
            <ac:spMk id="4" creationId="{1C99247C-753B-4A1C-9779-99C80EE834BB}"/>
          </ac:spMkLst>
        </pc:spChg>
      </pc:sldChg>
      <pc:sldChg chg="new del">
        <pc:chgData name="Alex Mang" userId="019a964b5253fa21" providerId="LiveId" clId="{6632A203-D5DE-4203-B699-42F6686D7B2E}" dt="2020-06-01T10:54:44.568" v="10" actId="47"/>
        <pc:sldMkLst>
          <pc:docMk/>
          <pc:sldMk cId="1811819587" sldId="2058"/>
        </pc:sldMkLst>
      </pc:sldChg>
      <pc:sldChg chg="new del">
        <pc:chgData name="Alex Mang" userId="019a964b5253fa21" providerId="LiveId" clId="{6632A203-D5DE-4203-B699-42F6686D7B2E}" dt="2020-06-01T11:06:11.063" v="232" actId="47"/>
        <pc:sldMkLst>
          <pc:docMk/>
          <pc:sldMk cId="3274794262" sldId="2059"/>
        </pc:sldMkLst>
      </pc:sldChg>
      <pc:sldChg chg="modSp new mod">
        <pc:chgData name="Alex Mang" userId="019a964b5253fa21" providerId="LiveId" clId="{6632A203-D5DE-4203-B699-42F6686D7B2E}" dt="2020-06-01T10:56:28.870" v="80" actId="20577"/>
        <pc:sldMkLst>
          <pc:docMk/>
          <pc:sldMk cId="321924975" sldId="2060"/>
        </pc:sldMkLst>
        <pc:spChg chg="mod">
          <ac:chgData name="Alex Mang" userId="019a964b5253fa21" providerId="LiveId" clId="{6632A203-D5DE-4203-B699-42F6686D7B2E}" dt="2020-06-01T10:56:28.870" v="80" actId="20577"/>
          <ac:spMkLst>
            <pc:docMk/>
            <pc:sldMk cId="321924975" sldId="2060"/>
            <ac:spMk id="2" creationId="{F6F4C004-D1CB-4A2E-84A1-6A5F1A61EB34}"/>
          </ac:spMkLst>
        </pc:spChg>
      </pc:sldChg>
      <pc:sldChg chg="modSp new mod modNotesTx">
        <pc:chgData name="Alex Mang" userId="019a964b5253fa21" providerId="LiveId" clId="{6632A203-D5DE-4203-B699-42F6686D7B2E}" dt="2020-06-01T10:57:51.286" v="170" actId="20577"/>
        <pc:sldMkLst>
          <pc:docMk/>
          <pc:sldMk cId="2781489799" sldId="2061"/>
        </pc:sldMkLst>
        <pc:spChg chg="mod">
          <ac:chgData name="Alex Mang" userId="019a964b5253fa21" providerId="LiveId" clId="{6632A203-D5DE-4203-B699-42F6686D7B2E}" dt="2020-06-01T10:57:13.994" v="137" actId="20577"/>
          <ac:spMkLst>
            <pc:docMk/>
            <pc:sldMk cId="2781489799" sldId="2061"/>
            <ac:spMk id="2" creationId="{66C82125-D1D4-469A-A36B-2C2C341FC56C}"/>
          </ac:spMkLst>
        </pc:spChg>
      </pc:sldChg>
      <pc:sldChg chg="modSp new mod modNotesTx">
        <pc:chgData name="Alex Mang" userId="019a964b5253fa21" providerId="LiveId" clId="{6632A203-D5DE-4203-B699-42F6686D7B2E}" dt="2020-06-01T10:57:43.130" v="168"/>
        <pc:sldMkLst>
          <pc:docMk/>
          <pc:sldMk cId="3724286090" sldId="2062"/>
        </pc:sldMkLst>
        <pc:spChg chg="mod">
          <ac:chgData name="Alex Mang" userId="019a964b5253fa21" providerId="LiveId" clId="{6632A203-D5DE-4203-B699-42F6686D7B2E}" dt="2020-06-01T10:57:38.882" v="167" actId="20577"/>
          <ac:spMkLst>
            <pc:docMk/>
            <pc:sldMk cId="3724286090" sldId="2062"/>
            <ac:spMk id="2" creationId="{A57A8282-EE1E-4ABD-AB7D-5929E14F2855}"/>
          </ac:spMkLst>
        </pc:spChg>
      </pc:sldChg>
      <pc:sldChg chg="modSp new mod">
        <pc:chgData name="Alex Mang" userId="019a964b5253fa21" providerId="LiveId" clId="{6632A203-D5DE-4203-B699-42F6686D7B2E}" dt="2020-06-01T11:01:49.185" v="216" actId="20577"/>
        <pc:sldMkLst>
          <pc:docMk/>
          <pc:sldMk cId="3197065107" sldId="2063"/>
        </pc:sldMkLst>
        <pc:spChg chg="mod">
          <ac:chgData name="Alex Mang" userId="019a964b5253fa21" providerId="LiveId" clId="{6632A203-D5DE-4203-B699-42F6686D7B2E}" dt="2020-06-01T11:01:49.185" v="216" actId="20577"/>
          <ac:spMkLst>
            <pc:docMk/>
            <pc:sldMk cId="3197065107" sldId="2063"/>
            <ac:spMk id="2" creationId="{D9FC4028-7D0C-4B1D-967D-C58E8E97C5E1}"/>
          </ac:spMkLst>
        </pc:spChg>
      </pc:sldChg>
      <pc:sldChg chg="modSp add mod">
        <pc:chgData name="Alex Mang" userId="019a964b5253fa21" providerId="LiveId" clId="{6632A203-D5DE-4203-B699-42F6686D7B2E}" dt="2020-06-01T11:02:05.822" v="218" actId="6549"/>
        <pc:sldMkLst>
          <pc:docMk/>
          <pc:sldMk cId="2548398717" sldId="2064"/>
        </pc:sldMkLst>
        <pc:spChg chg="mod">
          <ac:chgData name="Alex Mang" userId="019a964b5253fa21" providerId="LiveId" clId="{6632A203-D5DE-4203-B699-42F6686D7B2E}" dt="2020-06-01T11:02:05.822" v="218" actId="6549"/>
          <ac:spMkLst>
            <pc:docMk/>
            <pc:sldMk cId="2548398717" sldId="2064"/>
            <ac:spMk id="4" creationId="{8E034EDF-DAB0-4624-99D0-0044ADC82C03}"/>
          </ac:spMkLst>
        </pc:spChg>
      </pc:sldChg>
      <pc:sldChg chg="addSp delSp modSp new mod modClrScheme chgLayout">
        <pc:chgData name="Alex Mang" userId="019a964b5253fa21" providerId="LiveId" clId="{6632A203-D5DE-4203-B699-42F6686D7B2E}" dt="2020-06-01T11:11:12.166" v="545" actId="114"/>
        <pc:sldMkLst>
          <pc:docMk/>
          <pc:sldMk cId="3597810912" sldId="2065"/>
        </pc:sldMkLst>
        <pc:spChg chg="del mod ord">
          <ac:chgData name="Alex Mang" userId="019a964b5253fa21" providerId="LiveId" clId="{6632A203-D5DE-4203-B699-42F6686D7B2E}" dt="2020-06-01T11:07:18.710" v="234" actId="700"/>
          <ac:spMkLst>
            <pc:docMk/>
            <pc:sldMk cId="3597810912" sldId="2065"/>
            <ac:spMk id="2" creationId="{36495DA5-BC8A-4020-8682-6C3188D509DF}"/>
          </ac:spMkLst>
        </pc:spChg>
        <pc:spChg chg="add mod ord">
          <ac:chgData name="Alex Mang" userId="019a964b5253fa21" providerId="LiveId" clId="{6632A203-D5DE-4203-B699-42F6686D7B2E}" dt="2020-06-01T11:10:22.388" v="492" actId="700"/>
          <ac:spMkLst>
            <pc:docMk/>
            <pc:sldMk cId="3597810912" sldId="2065"/>
            <ac:spMk id="3" creationId="{6A9B6800-8BCD-45C8-BA13-EBD682C640D0}"/>
          </ac:spMkLst>
        </pc:spChg>
        <pc:spChg chg="add del mod ord">
          <ac:chgData name="Alex Mang" userId="019a964b5253fa21" providerId="LiveId" clId="{6632A203-D5DE-4203-B699-42F6686D7B2E}" dt="2020-06-01T11:07:32.128" v="248" actId="700"/>
          <ac:spMkLst>
            <pc:docMk/>
            <pc:sldMk cId="3597810912" sldId="2065"/>
            <ac:spMk id="4" creationId="{D638D056-2EF0-40E4-822E-95A3D5886952}"/>
          </ac:spMkLst>
        </pc:spChg>
        <pc:spChg chg="add del mod ord">
          <ac:chgData name="Alex Mang" userId="019a964b5253fa21" providerId="LiveId" clId="{6632A203-D5DE-4203-B699-42F6686D7B2E}" dt="2020-06-01T11:08:05.780" v="252" actId="478"/>
          <ac:spMkLst>
            <pc:docMk/>
            <pc:sldMk cId="3597810912" sldId="2065"/>
            <ac:spMk id="5" creationId="{E4C3BF8A-E477-4FF0-867E-4EC9E787D682}"/>
          </ac:spMkLst>
        </pc:spChg>
        <pc:spChg chg="add del mod ord">
          <ac:chgData name="Alex Mang" userId="019a964b5253fa21" providerId="LiveId" clId="{6632A203-D5DE-4203-B699-42F6686D7B2E}" dt="2020-06-01T11:08:12.629" v="255" actId="478"/>
          <ac:spMkLst>
            <pc:docMk/>
            <pc:sldMk cId="3597810912" sldId="2065"/>
            <ac:spMk id="6" creationId="{035025AE-C4CE-4FC6-8BDC-8B4194967D9F}"/>
          </ac:spMkLst>
        </pc:spChg>
        <pc:spChg chg="add del mod ord">
          <ac:chgData name="Alex Mang" userId="019a964b5253fa21" providerId="LiveId" clId="{6632A203-D5DE-4203-B699-42F6686D7B2E}" dt="2020-06-01T11:08:14.464" v="256" actId="478"/>
          <ac:spMkLst>
            <pc:docMk/>
            <pc:sldMk cId="3597810912" sldId="2065"/>
            <ac:spMk id="7" creationId="{0F712D23-0720-448F-9BE9-59340C749159}"/>
          </ac:spMkLst>
        </pc:spChg>
        <pc:spChg chg="add del mod ord">
          <ac:chgData name="Alex Mang" userId="019a964b5253fa21" providerId="LiveId" clId="{6632A203-D5DE-4203-B699-42F6686D7B2E}" dt="2020-06-01T11:08:41.831" v="261" actId="700"/>
          <ac:spMkLst>
            <pc:docMk/>
            <pc:sldMk cId="3597810912" sldId="2065"/>
            <ac:spMk id="8" creationId="{28586D2E-1E56-4D94-93D0-A0040B76B69D}"/>
          </ac:spMkLst>
        </pc:spChg>
        <pc:spChg chg="add del mod ord">
          <ac:chgData name="Alex Mang" userId="019a964b5253fa21" providerId="LiveId" clId="{6632A203-D5DE-4203-B699-42F6686D7B2E}" dt="2020-06-01T11:08:41.831" v="261" actId="700"/>
          <ac:spMkLst>
            <pc:docMk/>
            <pc:sldMk cId="3597810912" sldId="2065"/>
            <ac:spMk id="9" creationId="{3041212A-6438-40AE-AA78-C514AAD8011F}"/>
          </ac:spMkLst>
        </pc:spChg>
        <pc:spChg chg="add del mod ord">
          <ac:chgData name="Alex Mang" userId="019a964b5253fa21" providerId="LiveId" clId="{6632A203-D5DE-4203-B699-42F6686D7B2E}" dt="2020-06-01T11:08:41.831" v="261" actId="700"/>
          <ac:spMkLst>
            <pc:docMk/>
            <pc:sldMk cId="3597810912" sldId="2065"/>
            <ac:spMk id="10" creationId="{1BADC1AC-14E1-49E6-9483-D3BED8605D66}"/>
          </ac:spMkLst>
        </pc:spChg>
        <pc:spChg chg="add del mod ord">
          <ac:chgData name="Alex Mang" userId="019a964b5253fa21" providerId="LiveId" clId="{6632A203-D5DE-4203-B699-42F6686D7B2E}" dt="2020-06-01T11:08:47.939" v="262" actId="3680"/>
          <ac:spMkLst>
            <pc:docMk/>
            <pc:sldMk cId="3597810912" sldId="2065"/>
            <ac:spMk id="11" creationId="{F6D0837A-9E99-478D-97F0-0A50E2489F47}"/>
          </ac:spMkLst>
        </pc:spChg>
        <pc:spChg chg="add mod">
          <ac:chgData name="Alex Mang" userId="019a964b5253fa21" providerId="LiveId" clId="{6632A203-D5DE-4203-B699-42F6686D7B2E}" dt="2020-06-01T11:10:48.043" v="540" actId="403"/>
          <ac:spMkLst>
            <pc:docMk/>
            <pc:sldMk cId="3597810912" sldId="2065"/>
            <ac:spMk id="16" creationId="{59D76C98-5121-40E0-9823-A7C1B9CAFEE6}"/>
          </ac:spMkLst>
        </pc:spChg>
        <pc:graphicFrameChg chg="add mod ord modGraphic">
          <ac:chgData name="Alex Mang" userId="019a964b5253fa21" providerId="LiveId" clId="{6632A203-D5DE-4203-B699-42F6686D7B2E}" dt="2020-06-01T11:11:03.496" v="542" actId="242"/>
          <ac:graphicFrameMkLst>
            <pc:docMk/>
            <pc:sldMk cId="3597810912" sldId="2065"/>
            <ac:graphicFrameMk id="12" creationId="{FE586D3D-D93C-4AEA-9662-7F3642C937B6}"/>
          </ac:graphicFrameMkLst>
        </pc:graphicFrameChg>
        <pc:graphicFrameChg chg="add mod modGraphic">
          <ac:chgData name="Alex Mang" userId="019a964b5253fa21" providerId="LiveId" clId="{6632A203-D5DE-4203-B699-42F6686D7B2E}" dt="2020-06-01T11:11:12.166" v="545" actId="114"/>
          <ac:graphicFrameMkLst>
            <pc:docMk/>
            <pc:sldMk cId="3597810912" sldId="2065"/>
            <ac:graphicFrameMk id="14" creationId="{D44C39E3-C7CD-4CD6-BC45-C9B7D4F1910D}"/>
          </ac:graphicFrameMkLst>
        </pc:graphicFrameChg>
        <pc:graphicFrameChg chg="add del mod">
          <ac:chgData name="Alex Mang" userId="019a964b5253fa21" providerId="LiveId" clId="{6632A203-D5DE-4203-B699-42F6686D7B2E}" dt="2020-06-01T11:10:18.765" v="490"/>
          <ac:graphicFrameMkLst>
            <pc:docMk/>
            <pc:sldMk cId="3597810912" sldId="2065"/>
            <ac:graphicFrameMk id="15" creationId="{F24FB26C-1B4C-43AA-AD55-A448BF16078D}"/>
          </ac:graphicFrameMkLst>
        </pc:graphicFrameChg>
      </pc:sldChg>
      <pc:sldChg chg="addSp delSp modSp new mod modClrScheme chgLayout">
        <pc:chgData name="Alex Mang" userId="019a964b5253fa21" providerId="LiveId" clId="{6632A203-D5DE-4203-B699-42F6686D7B2E}" dt="2020-06-01T11:13:18.533" v="753" actId="1036"/>
        <pc:sldMkLst>
          <pc:docMk/>
          <pc:sldMk cId="2488104021" sldId="2066"/>
        </pc:sldMkLst>
        <pc:spChg chg="del mod ord">
          <ac:chgData name="Alex Mang" userId="019a964b5253fa21" providerId="LiveId" clId="{6632A203-D5DE-4203-B699-42F6686D7B2E}" dt="2020-06-01T11:08:25.607" v="260" actId="700"/>
          <ac:spMkLst>
            <pc:docMk/>
            <pc:sldMk cId="2488104021" sldId="2066"/>
            <ac:spMk id="2" creationId="{72AEE8BE-BAF1-4987-819E-FFF5654F3B4D}"/>
          </ac:spMkLst>
        </pc:spChg>
        <pc:spChg chg="del">
          <ac:chgData name="Alex Mang" userId="019a964b5253fa21" providerId="LiveId" clId="{6632A203-D5DE-4203-B699-42F6686D7B2E}" dt="2020-06-01T11:08:25.607" v="260" actId="700"/>
          <ac:spMkLst>
            <pc:docMk/>
            <pc:sldMk cId="2488104021" sldId="2066"/>
            <ac:spMk id="3" creationId="{7D3E56AB-F0E0-4EAC-BB3C-696156B4B494}"/>
          </ac:spMkLst>
        </pc:spChg>
        <pc:spChg chg="del mod ord">
          <ac:chgData name="Alex Mang" userId="019a964b5253fa21" providerId="LiveId" clId="{6632A203-D5DE-4203-B699-42F6686D7B2E}" dt="2020-06-01T11:08:25.607" v="260" actId="700"/>
          <ac:spMkLst>
            <pc:docMk/>
            <pc:sldMk cId="2488104021" sldId="2066"/>
            <ac:spMk id="4" creationId="{4D15D841-7B85-4822-9711-6670E933F7B8}"/>
          </ac:spMkLst>
        </pc:spChg>
        <pc:spChg chg="del">
          <ac:chgData name="Alex Mang" userId="019a964b5253fa21" providerId="LiveId" clId="{6632A203-D5DE-4203-B699-42F6686D7B2E}" dt="2020-06-01T11:08:25.607" v="260" actId="700"/>
          <ac:spMkLst>
            <pc:docMk/>
            <pc:sldMk cId="2488104021" sldId="2066"/>
            <ac:spMk id="5" creationId="{8A1406A7-A539-4277-8802-D72F208E2DA6}"/>
          </ac:spMkLst>
        </pc:spChg>
        <pc:spChg chg="del">
          <ac:chgData name="Alex Mang" userId="019a964b5253fa21" providerId="LiveId" clId="{6632A203-D5DE-4203-B699-42F6686D7B2E}" dt="2020-06-01T11:08:25.607" v="260" actId="700"/>
          <ac:spMkLst>
            <pc:docMk/>
            <pc:sldMk cId="2488104021" sldId="2066"/>
            <ac:spMk id="6" creationId="{8092A06F-530A-4120-89D5-3959B19DDC88}"/>
          </ac:spMkLst>
        </pc:spChg>
        <pc:spChg chg="del">
          <ac:chgData name="Alex Mang" userId="019a964b5253fa21" providerId="LiveId" clId="{6632A203-D5DE-4203-B699-42F6686D7B2E}" dt="2020-06-01T11:08:25.607" v="260" actId="700"/>
          <ac:spMkLst>
            <pc:docMk/>
            <pc:sldMk cId="2488104021" sldId="2066"/>
            <ac:spMk id="7" creationId="{8B50EF3B-BE34-4907-AE22-1FB6AEC92A64}"/>
          </ac:spMkLst>
        </pc:spChg>
        <pc:spChg chg="del">
          <ac:chgData name="Alex Mang" userId="019a964b5253fa21" providerId="LiveId" clId="{6632A203-D5DE-4203-B699-42F6686D7B2E}" dt="2020-06-01T11:08:25.607" v="260" actId="700"/>
          <ac:spMkLst>
            <pc:docMk/>
            <pc:sldMk cId="2488104021" sldId="2066"/>
            <ac:spMk id="8" creationId="{B85A668D-62CE-41D4-9D5A-1C8360B222A4}"/>
          </ac:spMkLst>
        </pc:spChg>
        <pc:spChg chg="add mod ord">
          <ac:chgData name="Alex Mang" userId="019a964b5253fa21" providerId="LiveId" clId="{6632A203-D5DE-4203-B699-42F6686D7B2E}" dt="2020-06-01T11:08:25.607" v="260" actId="700"/>
          <ac:spMkLst>
            <pc:docMk/>
            <pc:sldMk cId="2488104021" sldId="2066"/>
            <ac:spMk id="9" creationId="{6B1D031B-B9AA-4F6B-88EA-F06737055E9B}"/>
          </ac:spMkLst>
        </pc:spChg>
        <pc:spChg chg="add mod ord">
          <ac:chgData name="Alex Mang" userId="019a964b5253fa21" providerId="LiveId" clId="{6632A203-D5DE-4203-B699-42F6686D7B2E}" dt="2020-06-01T11:12:29.601" v="702" actId="1076"/>
          <ac:spMkLst>
            <pc:docMk/>
            <pc:sldMk cId="2488104021" sldId="2066"/>
            <ac:spMk id="10" creationId="{2C7A9A2B-7D9D-45B9-892A-0FB49B393994}"/>
          </ac:spMkLst>
        </pc:spChg>
        <pc:spChg chg="add mod">
          <ac:chgData name="Alex Mang" userId="019a964b5253fa21" providerId="LiveId" clId="{6632A203-D5DE-4203-B699-42F6686D7B2E}" dt="2020-06-01T11:13:18.533" v="753" actId="1036"/>
          <ac:spMkLst>
            <pc:docMk/>
            <pc:sldMk cId="2488104021" sldId="2066"/>
            <ac:spMk id="11" creationId="{AE5D6BDC-9921-40A3-9820-F84ACE38802A}"/>
          </ac:spMkLst>
        </pc:spChg>
        <pc:spChg chg="add mod">
          <ac:chgData name="Alex Mang" userId="019a964b5253fa21" providerId="LiveId" clId="{6632A203-D5DE-4203-B699-42F6686D7B2E}" dt="2020-06-01T11:13:18.533" v="753" actId="1036"/>
          <ac:spMkLst>
            <pc:docMk/>
            <pc:sldMk cId="2488104021" sldId="2066"/>
            <ac:spMk id="12" creationId="{7EF4D70B-3062-41DE-A439-8EEDF7C0AB76}"/>
          </ac:spMkLst>
        </pc:spChg>
        <pc:spChg chg="add mod">
          <ac:chgData name="Alex Mang" userId="019a964b5253fa21" providerId="LiveId" clId="{6632A203-D5DE-4203-B699-42F6686D7B2E}" dt="2020-06-01T11:13:18.533" v="753" actId="1036"/>
          <ac:spMkLst>
            <pc:docMk/>
            <pc:sldMk cId="2488104021" sldId="2066"/>
            <ac:spMk id="13" creationId="{49AA97C3-0E64-4D69-A3AA-FD5E97DAD73B}"/>
          </ac:spMkLst>
        </pc:spChg>
      </pc:sldChg>
      <pc:sldChg chg="addSp modSp add mod modTransition">
        <pc:chgData name="Alex Mang" userId="019a964b5253fa21" providerId="LiveId" clId="{6632A203-D5DE-4203-B699-42F6686D7B2E}" dt="2020-06-01T11:14:59.798" v="802"/>
        <pc:sldMkLst>
          <pc:docMk/>
          <pc:sldMk cId="2400384392" sldId="2067"/>
        </pc:sldMkLst>
        <pc:spChg chg="add mod">
          <ac:chgData name="Alex Mang" userId="019a964b5253fa21" providerId="LiveId" clId="{6632A203-D5DE-4203-B699-42F6686D7B2E}" dt="2020-06-01T11:14:35.655" v="791" actId="1076"/>
          <ac:spMkLst>
            <pc:docMk/>
            <pc:sldMk cId="2400384392" sldId="2067"/>
            <ac:spMk id="7" creationId="{21C21572-8DF9-4F84-A11B-B91583F35905}"/>
          </ac:spMkLst>
        </pc:spChg>
        <pc:spChg chg="add mod">
          <ac:chgData name="Alex Mang" userId="019a964b5253fa21" providerId="LiveId" clId="{6632A203-D5DE-4203-B699-42F6686D7B2E}" dt="2020-06-01T11:13:59.880" v="769" actId="1076"/>
          <ac:spMkLst>
            <pc:docMk/>
            <pc:sldMk cId="2400384392" sldId="2067"/>
            <ac:spMk id="8" creationId="{AC320BAA-1F32-4F99-97A4-61ADD7A95222}"/>
          </ac:spMkLst>
        </pc:spChg>
        <pc:spChg chg="mod">
          <ac:chgData name="Alex Mang" userId="019a964b5253fa21" providerId="LiveId" clId="{6632A203-D5DE-4203-B699-42F6686D7B2E}" dt="2020-06-01T11:13:37.527" v="757" actId="114"/>
          <ac:spMkLst>
            <pc:docMk/>
            <pc:sldMk cId="2400384392" sldId="2067"/>
            <ac:spMk id="10" creationId="{2C7A9A2B-7D9D-45B9-892A-0FB49B393994}"/>
          </ac:spMkLst>
        </pc:spChg>
        <pc:spChg chg="mod">
          <ac:chgData name="Alex Mang" userId="019a964b5253fa21" providerId="LiveId" clId="{6632A203-D5DE-4203-B699-42F6686D7B2E}" dt="2020-06-01T11:13:51.802" v="765" actId="404"/>
          <ac:spMkLst>
            <pc:docMk/>
            <pc:sldMk cId="2400384392" sldId="2067"/>
            <ac:spMk id="11" creationId="{AE5D6BDC-9921-40A3-9820-F84ACE38802A}"/>
          </ac:spMkLst>
        </pc:spChg>
        <pc:spChg chg="add mod">
          <ac:chgData name="Alex Mang" userId="019a964b5253fa21" providerId="LiveId" clId="{6632A203-D5DE-4203-B699-42F6686D7B2E}" dt="2020-06-01T11:14:03.451" v="771" actId="1076"/>
          <ac:spMkLst>
            <pc:docMk/>
            <pc:sldMk cId="2400384392" sldId="2067"/>
            <ac:spMk id="14" creationId="{A80EFA61-F6C3-4127-967C-34FA262BD270}"/>
          </ac:spMkLst>
        </pc:spChg>
        <pc:spChg chg="add mod">
          <ac:chgData name="Alex Mang" userId="019a964b5253fa21" providerId="LiveId" clId="{6632A203-D5DE-4203-B699-42F6686D7B2E}" dt="2020-06-01T11:14:06.855" v="773" actId="1076"/>
          <ac:spMkLst>
            <pc:docMk/>
            <pc:sldMk cId="2400384392" sldId="2067"/>
            <ac:spMk id="15" creationId="{D87A73C6-1B81-421B-B23B-3D7EDA11FDC1}"/>
          </ac:spMkLst>
        </pc:spChg>
        <pc:spChg chg="add mod">
          <ac:chgData name="Alex Mang" userId="019a964b5253fa21" providerId="LiveId" clId="{6632A203-D5DE-4203-B699-42F6686D7B2E}" dt="2020-06-01T11:14:10.107" v="775" actId="1076"/>
          <ac:spMkLst>
            <pc:docMk/>
            <pc:sldMk cId="2400384392" sldId="2067"/>
            <ac:spMk id="16" creationId="{001BB732-1F81-4768-B2AA-10FD15B20DB6}"/>
          </ac:spMkLst>
        </pc:spChg>
        <pc:spChg chg="add mod">
          <ac:chgData name="Alex Mang" userId="019a964b5253fa21" providerId="LiveId" clId="{6632A203-D5DE-4203-B699-42F6686D7B2E}" dt="2020-06-01T11:14:13.087" v="777" actId="1076"/>
          <ac:spMkLst>
            <pc:docMk/>
            <pc:sldMk cId="2400384392" sldId="2067"/>
            <ac:spMk id="17" creationId="{7907896E-FA78-449E-A3CC-87B96809C357}"/>
          </ac:spMkLst>
        </pc:spChg>
        <pc:spChg chg="add mod">
          <ac:chgData name="Alex Mang" userId="019a964b5253fa21" providerId="LiveId" clId="{6632A203-D5DE-4203-B699-42F6686D7B2E}" dt="2020-06-01T11:14:21.090" v="781" actId="1076"/>
          <ac:spMkLst>
            <pc:docMk/>
            <pc:sldMk cId="2400384392" sldId="2067"/>
            <ac:spMk id="18" creationId="{B79F2237-FD49-4D6D-A0D3-EC5AA27BD922}"/>
          </ac:spMkLst>
        </pc:spChg>
        <pc:spChg chg="add mod">
          <ac:chgData name="Alex Mang" userId="019a964b5253fa21" providerId="LiveId" clId="{6632A203-D5DE-4203-B699-42F6686D7B2E}" dt="2020-06-01T11:14:24.258" v="783" actId="1076"/>
          <ac:spMkLst>
            <pc:docMk/>
            <pc:sldMk cId="2400384392" sldId="2067"/>
            <ac:spMk id="19" creationId="{4A5B803C-FE82-4A19-850E-7C924B11AC33}"/>
          </ac:spMkLst>
        </pc:spChg>
        <pc:spChg chg="add mod">
          <ac:chgData name="Alex Mang" userId="019a964b5253fa21" providerId="LiveId" clId="{6632A203-D5DE-4203-B699-42F6686D7B2E}" dt="2020-06-01T11:14:27.099" v="785" actId="1076"/>
          <ac:spMkLst>
            <pc:docMk/>
            <pc:sldMk cId="2400384392" sldId="2067"/>
            <ac:spMk id="20" creationId="{4ADC9634-1D86-4879-B30B-5D5B69C1D7A2}"/>
          </ac:spMkLst>
        </pc:spChg>
        <pc:spChg chg="add mod">
          <ac:chgData name="Alex Mang" userId="019a964b5253fa21" providerId="LiveId" clId="{6632A203-D5DE-4203-B699-42F6686D7B2E}" dt="2020-06-01T11:14:29.511" v="787" actId="1076"/>
          <ac:spMkLst>
            <pc:docMk/>
            <pc:sldMk cId="2400384392" sldId="2067"/>
            <ac:spMk id="21" creationId="{70F9AB3E-BEA3-4C67-9CF1-3EBA8D0F09CE}"/>
          </ac:spMkLst>
        </pc:spChg>
        <pc:spChg chg="add mod">
          <ac:chgData name="Alex Mang" userId="019a964b5253fa21" providerId="LiveId" clId="{6632A203-D5DE-4203-B699-42F6686D7B2E}" dt="2020-06-01T11:14:32.689" v="789" actId="1076"/>
          <ac:spMkLst>
            <pc:docMk/>
            <pc:sldMk cId="2400384392" sldId="2067"/>
            <ac:spMk id="22" creationId="{E0974B4E-C81F-4052-9483-FD07A67325B5}"/>
          </ac:spMkLst>
        </pc:spChg>
        <pc:spChg chg="add mod">
          <ac:chgData name="Alex Mang" userId="019a964b5253fa21" providerId="LiveId" clId="{6632A203-D5DE-4203-B699-42F6686D7B2E}" dt="2020-06-01T11:14:38.248" v="792" actId="1076"/>
          <ac:spMkLst>
            <pc:docMk/>
            <pc:sldMk cId="2400384392" sldId="2067"/>
            <ac:spMk id="23" creationId="{70069ADD-301B-4AF3-BE72-F55A5F4B4083}"/>
          </ac:spMkLst>
        </pc:spChg>
        <pc:spChg chg="add mod">
          <ac:chgData name="Alex Mang" userId="019a964b5253fa21" providerId="LiveId" clId="{6632A203-D5DE-4203-B699-42F6686D7B2E}" dt="2020-06-01T11:14:42.562" v="794" actId="1076"/>
          <ac:spMkLst>
            <pc:docMk/>
            <pc:sldMk cId="2400384392" sldId="2067"/>
            <ac:spMk id="24" creationId="{390B9879-6BDB-4FE9-82C1-034AFECCC5F9}"/>
          </ac:spMkLst>
        </pc:spChg>
        <pc:spChg chg="add mod">
          <ac:chgData name="Alex Mang" userId="019a964b5253fa21" providerId="LiveId" clId="{6632A203-D5DE-4203-B699-42F6686D7B2E}" dt="2020-06-01T11:14:46.789" v="796" actId="1076"/>
          <ac:spMkLst>
            <pc:docMk/>
            <pc:sldMk cId="2400384392" sldId="2067"/>
            <ac:spMk id="25" creationId="{A26691D4-FCFC-4AC1-ACE6-7554520202C6}"/>
          </ac:spMkLst>
        </pc:spChg>
        <pc:spChg chg="add mod">
          <ac:chgData name="Alex Mang" userId="019a964b5253fa21" providerId="LiveId" clId="{6632A203-D5DE-4203-B699-42F6686D7B2E}" dt="2020-06-01T11:14:49.593" v="798" actId="1076"/>
          <ac:spMkLst>
            <pc:docMk/>
            <pc:sldMk cId="2400384392" sldId="2067"/>
            <ac:spMk id="26" creationId="{290BDE4D-A089-47A8-84A4-B01928594725}"/>
          </ac:spMkLst>
        </pc:spChg>
        <pc:spChg chg="add mod">
          <ac:chgData name="Alex Mang" userId="019a964b5253fa21" providerId="LiveId" clId="{6632A203-D5DE-4203-B699-42F6686D7B2E}" dt="2020-06-01T11:14:53.275" v="800" actId="1076"/>
          <ac:spMkLst>
            <pc:docMk/>
            <pc:sldMk cId="2400384392" sldId="2067"/>
            <ac:spMk id="27" creationId="{CE921D6A-247A-44CB-814D-598900E29948}"/>
          </ac:spMkLst>
        </pc:spChg>
      </pc:sldChg>
      <pc:sldChg chg="modSp add mod ord">
        <pc:chgData name="Alex Mang" userId="019a964b5253fa21" providerId="LiveId" clId="{6632A203-D5DE-4203-B699-42F6686D7B2E}" dt="2020-06-01T11:15:57.876" v="817" actId="14100"/>
        <pc:sldMkLst>
          <pc:docMk/>
          <pc:sldMk cId="2140599624" sldId="2068"/>
        </pc:sldMkLst>
        <pc:spChg chg="mod">
          <ac:chgData name="Alex Mang" userId="019a964b5253fa21" providerId="LiveId" clId="{6632A203-D5DE-4203-B699-42F6686D7B2E}" dt="2020-06-01T11:15:25.299" v="809" actId="20577"/>
          <ac:spMkLst>
            <pc:docMk/>
            <pc:sldMk cId="2140599624" sldId="2068"/>
            <ac:spMk id="10" creationId="{2C7A9A2B-7D9D-45B9-892A-0FB49B393994}"/>
          </ac:spMkLst>
        </pc:spChg>
        <pc:spChg chg="mod">
          <ac:chgData name="Alex Mang" userId="019a964b5253fa21" providerId="LiveId" clId="{6632A203-D5DE-4203-B699-42F6686D7B2E}" dt="2020-06-01T11:15:57.876" v="817" actId="14100"/>
          <ac:spMkLst>
            <pc:docMk/>
            <pc:sldMk cId="2140599624" sldId="2068"/>
            <ac:spMk id="13" creationId="{49AA97C3-0E64-4D69-A3AA-FD5E97DAD73B}"/>
          </ac:spMkLst>
        </pc:spChg>
      </pc:sldChg>
      <pc:sldChg chg="add del">
        <pc:chgData name="Alex Mang" userId="019a964b5253fa21" providerId="LiveId" clId="{6632A203-D5DE-4203-B699-42F6686D7B2E}" dt="2020-06-01T11:15:15.091" v="804" actId="47"/>
        <pc:sldMkLst>
          <pc:docMk/>
          <pc:sldMk cId="2747402101" sldId="2068"/>
        </pc:sldMkLst>
      </pc:sldChg>
      <pc:sldChg chg="addSp delSp modSp add mod ord">
        <pc:chgData name="Alex Mang" userId="019a964b5253fa21" providerId="LiveId" clId="{6632A203-D5DE-4203-B699-42F6686D7B2E}" dt="2020-06-01T11:17:31.323" v="857" actId="1076"/>
        <pc:sldMkLst>
          <pc:docMk/>
          <pc:sldMk cId="2259620084" sldId="2069"/>
        </pc:sldMkLst>
        <pc:spChg chg="del">
          <ac:chgData name="Alex Mang" userId="019a964b5253fa21" providerId="LiveId" clId="{6632A203-D5DE-4203-B699-42F6686D7B2E}" dt="2020-06-01T11:16:39.548" v="826" actId="478"/>
          <ac:spMkLst>
            <pc:docMk/>
            <pc:sldMk cId="2259620084" sldId="2069"/>
            <ac:spMk id="7" creationId="{21C21572-8DF9-4F84-A11B-B91583F35905}"/>
          </ac:spMkLst>
        </pc:spChg>
        <pc:spChg chg="del">
          <ac:chgData name="Alex Mang" userId="019a964b5253fa21" providerId="LiveId" clId="{6632A203-D5DE-4203-B699-42F6686D7B2E}" dt="2020-06-01T11:16:39.548" v="826" actId="478"/>
          <ac:spMkLst>
            <pc:docMk/>
            <pc:sldMk cId="2259620084" sldId="2069"/>
            <ac:spMk id="8" creationId="{AC320BAA-1F32-4F99-97A4-61ADD7A95222}"/>
          </ac:spMkLst>
        </pc:spChg>
        <pc:spChg chg="mod">
          <ac:chgData name="Alex Mang" userId="019a964b5253fa21" providerId="LiveId" clId="{6632A203-D5DE-4203-B699-42F6686D7B2E}" dt="2020-06-01T11:16:26.382" v="825" actId="20577"/>
          <ac:spMkLst>
            <pc:docMk/>
            <pc:sldMk cId="2259620084" sldId="2069"/>
            <ac:spMk id="10" creationId="{2C7A9A2B-7D9D-45B9-892A-0FB49B393994}"/>
          </ac:spMkLst>
        </pc:spChg>
        <pc:spChg chg="del">
          <ac:chgData name="Alex Mang" userId="019a964b5253fa21" providerId="LiveId" clId="{6632A203-D5DE-4203-B699-42F6686D7B2E}" dt="2020-06-01T11:16:39.548" v="826" actId="478"/>
          <ac:spMkLst>
            <pc:docMk/>
            <pc:sldMk cId="2259620084" sldId="2069"/>
            <ac:spMk id="11" creationId="{AE5D6BDC-9921-40A3-9820-F84ACE38802A}"/>
          </ac:spMkLst>
        </pc:spChg>
        <pc:spChg chg="del">
          <ac:chgData name="Alex Mang" userId="019a964b5253fa21" providerId="LiveId" clId="{6632A203-D5DE-4203-B699-42F6686D7B2E}" dt="2020-06-01T11:16:50.407" v="831" actId="478"/>
          <ac:spMkLst>
            <pc:docMk/>
            <pc:sldMk cId="2259620084" sldId="2069"/>
            <ac:spMk id="12" creationId="{7EF4D70B-3062-41DE-A439-8EEDF7C0AB76}"/>
          </ac:spMkLst>
        </pc:spChg>
        <pc:spChg chg="del">
          <ac:chgData name="Alex Mang" userId="019a964b5253fa21" providerId="LiveId" clId="{6632A203-D5DE-4203-B699-42F6686D7B2E}" dt="2020-06-01T11:16:39.548" v="826" actId="478"/>
          <ac:spMkLst>
            <pc:docMk/>
            <pc:sldMk cId="2259620084" sldId="2069"/>
            <ac:spMk id="14" creationId="{A80EFA61-F6C3-4127-967C-34FA262BD270}"/>
          </ac:spMkLst>
        </pc:spChg>
        <pc:spChg chg="del">
          <ac:chgData name="Alex Mang" userId="019a964b5253fa21" providerId="LiveId" clId="{6632A203-D5DE-4203-B699-42F6686D7B2E}" dt="2020-06-01T11:16:39.548" v="826" actId="478"/>
          <ac:spMkLst>
            <pc:docMk/>
            <pc:sldMk cId="2259620084" sldId="2069"/>
            <ac:spMk id="15" creationId="{D87A73C6-1B81-421B-B23B-3D7EDA11FDC1}"/>
          </ac:spMkLst>
        </pc:spChg>
        <pc:spChg chg="del">
          <ac:chgData name="Alex Mang" userId="019a964b5253fa21" providerId="LiveId" clId="{6632A203-D5DE-4203-B699-42F6686D7B2E}" dt="2020-06-01T11:16:39.548" v="826" actId="478"/>
          <ac:spMkLst>
            <pc:docMk/>
            <pc:sldMk cId="2259620084" sldId="2069"/>
            <ac:spMk id="16" creationId="{001BB732-1F81-4768-B2AA-10FD15B20DB6}"/>
          </ac:spMkLst>
        </pc:spChg>
        <pc:spChg chg="del">
          <ac:chgData name="Alex Mang" userId="019a964b5253fa21" providerId="LiveId" clId="{6632A203-D5DE-4203-B699-42F6686D7B2E}" dt="2020-06-01T11:16:39.548" v="826" actId="478"/>
          <ac:spMkLst>
            <pc:docMk/>
            <pc:sldMk cId="2259620084" sldId="2069"/>
            <ac:spMk id="17" creationId="{7907896E-FA78-449E-A3CC-87B96809C357}"/>
          </ac:spMkLst>
        </pc:spChg>
        <pc:spChg chg="del">
          <ac:chgData name="Alex Mang" userId="019a964b5253fa21" providerId="LiveId" clId="{6632A203-D5DE-4203-B699-42F6686D7B2E}" dt="2020-06-01T11:16:39.548" v="826" actId="478"/>
          <ac:spMkLst>
            <pc:docMk/>
            <pc:sldMk cId="2259620084" sldId="2069"/>
            <ac:spMk id="18" creationId="{B79F2237-FD49-4D6D-A0D3-EC5AA27BD922}"/>
          </ac:spMkLst>
        </pc:spChg>
        <pc:spChg chg="del">
          <ac:chgData name="Alex Mang" userId="019a964b5253fa21" providerId="LiveId" clId="{6632A203-D5DE-4203-B699-42F6686D7B2E}" dt="2020-06-01T11:16:39.548" v="826" actId="478"/>
          <ac:spMkLst>
            <pc:docMk/>
            <pc:sldMk cId="2259620084" sldId="2069"/>
            <ac:spMk id="19" creationId="{4A5B803C-FE82-4A19-850E-7C924B11AC33}"/>
          </ac:spMkLst>
        </pc:spChg>
        <pc:spChg chg="mod">
          <ac:chgData name="Alex Mang" userId="019a964b5253fa21" providerId="LiveId" clId="{6632A203-D5DE-4203-B699-42F6686D7B2E}" dt="2020-06-01T11:16:49.175" v="830" actId="1076"/>
          <ac:spMkLst>
            <pc:docMk/>
            <pc:sldMk cId="2259620084" sldId="2069"/>
            <ac:spMk id="20" creationId="{4ADC9634-1D86-4879-B30B-5D5B69C1D7A2}"/>
          </ac:spMkLst>
        </pc:spChg>
        <pc:spChg chg="del">
          <ac:chgData name="Alex Mang" userId="019a964b5253fa21" providerId="LiveId" clId="{6632A203-D5DE-4203-B699-42F6686D7B2E}" dt="2020-06-01T11:16:39.548" v="826" actId="478"/>
          <ac:spMkLst>
            <pc:docMk/>
            <pc:sldMk cId="2259620084" sldId="2069"/>
            <ac:spMk id="21" creationId="{70F9AB3E-BEA3-4C67-9CF1-3EBA8D0F09CE}"/>
          </ac:spMkLst>
        </pc:spChg>
        <pc:spChg chg="del">
          <ac:chgData name="Alex Mang" userId="019a964b5253fa21" providerId="LiveId" clId="{6632A203-D5DE-4203-B699-42F6686D7B2E}" dt="2020-06-01T11:16:39.548" v="826" actId="478"/>
          <ac:spMkLst>
            <pc:docMk/>
            <pc:sldMk cId="2259620084" sldId="2069"/>
            <ac:spMk id="22" creationId="{E0974B4E-C81F-4052-9483-FD07A67325B5}"/>
          </ac:spMkLst>
        </pc:spChg>
        <pc:spChg chg="del">
          <ac:chgData name="Alex Mang" userId="019a964b5253fa21" providerId="LiveId" clId="{6632A203-D5DE-4203-B699-42F6686D7B2E}" dt="2020-06-01T11:16:39.548" v="826" actId="478"/>
          <ac:spMkLst>
            <pc:docMk/>
            <pc:sldMk cId="2259620084" sldId="2069"/>
            <ac:spMk id="23" creationId="{70069ADD-301B-4AF3-BE72-F55A5F4B4083}"/>
          </ac:spMkLst>
        </pc:spChg>
        <pc:spChg chg="del">
          <ac:chgData name="Alex Mang" userId="019a964b5253fa21" providerId="LiveId" clId="{6632A203-D5DE-4203-B699-42F6686D7B2E}" dt="2020-06-01T11:16:39.548" v="826" actId="478"/>
          <ac:spMkLst>
            <pc:docMk/>
            <pc:sldMk cId="2259620084" sldId="2069"/>
            <ac:spMk id="24" creationId="{390B9879-6BDB-4FE9-82C1-034AFECCC5F9}"/>
          </ac:spMkLst>
        </pc:spChg>
        <pc:spChg chg="del">
          <ac:chgData name="Alex Mang" userId="019a964b5253fa21" providerId="LiveId" clId="{6632A203-D5DE-4203-B699-42F6686D7B2E}" dt="2020-06-01T11:16:39.548" v="826" actId="478"/>
          <ac:spMkLst>
            <pc:docMk/>
            <pc:sldMk cId="2259620084" sldId="2069"/>
            <ac:spMk id="25" creationId="{A26691D4-FCFC-4AC1-ACE6-7554520202C6}"/>
          </ac:spMkLst>
        </pc:spChg>
        <pc:spChg chg="del">
          <ac:chgData name="Alex Mang" userId="019a964b5253fa21" providerId="LiveId" clId="{6632A203-D5DE-4203-B699-42F6686D7B2E}" dt="2020-06-01T11:16:39.548" v="826" actId="478"/>
          <ac:spMkLst>
            <pc:docMk/>
            <pc:sldMk cId="2259620084" sldId="2069"/>
            <ac:spMk id="26" creationId="{290BDE4D-A089-47A8-84A4-B01928594725}"/>
          </ac:spMkLst>
        </pc:spChg>
        <pc:spChg chg="del">
          <ac:chgData name="Alex Mang" userId="019a964b5253fa21" providerId="LiveId" clId="{6632A203-D5DE-4203-B699-42F6686D7B2E}" dt="2020-06-01T11:16:39.548" v="826" actId="478"/>
          <ac:spMkLst>
            <pc:docMk/>
            <pc:sldMk cId="2259620084" sldId="2069"/>
            <ac:spMk id="27" creationId="{CE921D6A-247A-44CB-814D-598900E29948}"/>
          </ac:spMkLst>
        </pc:spChg>
        <pc:spChg chg="add mod">
          <ac:chgData name="Alex Mang" userId="019a964b5253fa21" providerId="LiveId" clId="{6632A203-D5DE-4203-B699-42F6686D7B2E}" dt="2020-06-01T11:16:39.948" v="827"/>
          <ac:spMkLst>
            <pc:docMk/>
            <pc:sldMk cId="2259620084" sldId="2069"/>
            <ac:spMk id="28" creationId="{88DCA938-E2AB-4220-A102-037EB8569359}"/>
          </ac:spMkLst>
        </pc:spChg>
        <pc:spChg chg="add mod">
          <ac:chgData name="Alex Mang" userId="019a964b5253fa21" providerId="LiveId" clId="{6632A203-D5DE-4203-B699-42F6686D7B2E}" dt="2020-06-01T11:16:54.119" v="833" actId="1076"/>
          <ac:spMkLst>
            <pc:docMk/>
            <pc:sldMk cId="2259620084" sldId="2069"/>
            <ac:spMk id="29" creationId="{D9079F57-A7D9-4A98-9E87-7AB9E6E836FC}"/>
          </ac:spMkLst>
        </pc:spChg>
        <pc:spChg chg="add mod">
          <ac:chgData name="Alex Mang" userId="019a964b5253fa21" providerId="LiveId" clId="{6632A203-D5DE-4203-B699-42F6686D7B2E}" dt="2020-06-01T11:16:56.483" v="835" actId="1076"/>
          <ac:spMkLst>
            <pc:docMk/>
            <pc:sldMk cId="2259620084" sldId="2069"/>
            <ac:spMk id="30" creationId="{B9B7BD5E-455F-4940-8561-BA6A564CC98E}"/>
          </ac:spMkLst>
        </pc:spChg>
        <pc:spChg chg="add mod">
          <ac:chgData name="Alex Mang" userId="019a964b5253fa21" providerId="LiveId" clId="{6632A203-D5DE-4203-B699-42F6686D7B2E}" dt="2020-06-01T11:16:59.677" v="837" actId="1076"/>
          <ac:spMkLst>
            <pc:docMk/>
            <pc:sldMk cId="2259620084" sldId="2069"/>
            <ac:spMk id="31" creationId="{2697CE90-4529-4A51-A63B-64A0D5D99E27}"/>
          </ac:spMkLst>
        </pc:spChg>
        <pc:spChg chg="add mod">
          <ac:chgData name="Alex Mang" userId="019a964b5253fa21" providerId="LiveId" clId="{6632A203-D5DE-4203-B699-42F6686D7B2E}" dt="2020-06-01T11:17:03.279" v="839" actId="1076"/>
          <ac:spMkLst>
            <pc:docMk/>
            <pc:sldMk cId="2259620084" sldId="2069"/>
            <ac:spMk id="32" creationId="{A87CA6C7-C1D8-4401-AAC8-A920FB10256E}"/>
          </ac:spMkLst>
        </pc:spChg>
        <pc:spChg chg="add mod">
          <ac:chgData name="Alex Mang" userId="019a964b5253fa21" providerId="LiveId" clId="{6632A203-D5DE-4203-B699-42F6686D7B2E}" dt="2020-06-01T11:17:05.603" v="841" actId="1076"/>
          <ac:spMkLst>
            <pc:docMk/>
            <pc:sldMk cId="2259620084" sldId="2069"/>
            <ac:spMk id="33" creationId="{1DC298F3-A78C-4FA5-B5FA-B111502C910E}"/>
          </ac:spMkLst>
        </pc:spChg>
        <pc:spChg chg="add mod">
          <ac:chgData name="Alex Mang" userId="019a964b5253fa21" providerId="LiveId" clId="{6632A203-D5DE-4203-B699-42F6686D7B2E}" dt="2020-06-01T11:17:08.263" v="843" actId="1076"/>
          <ac:spMkLst>
            <pc:docMk/>
            <pc:sldMk cId="2259620084" sldId="2069"/>
            <ac:spMk id="34" creationId="{7C67DA32-3C6C-4FA1-97B0-4A559EB71A84}"/>
          </ac:spMkLst>
        </pc:spChg>
        <pc:spChg chg="add mod">
          <ac:chgData name="Alex Mang" userId="019a964b5253fa21" providerId="LiveId" clId="{6632A203-D5DE-4203-B699-42F6686D7B2E}" dt="2020-06-01T11:17:11.494" v="845" actId="1076"/>
          <ac:spMkLst>
            <pc:docMk/>
            <pc:sldMk cId="2259620084" sldId="2069"/>
            <ac:spMk id="35" creationId="{BAD334D2-B0A8-4D31-8D53-013DB865BEAB}"/>
          </ac:spMkLst>
        </pc:spChg>
        <pc:spChg chg="add mod">
          <ac:chgData name="Alex Mang" userId="019a964b5253fa21" providerId="LiveId" clId="{6632A203-D5DE-4203-B699-42F6686D7B2E}" dt="2020-06-01T11:17:14.354" v="847" actId="1076"/>
          <ac:spMkLst>
            <pc:docMk/>
            <pc:sldMk cId="2259620084" sldId="2069"/>
            <ac:spMk id="36" creationId="{248E50D6-CFFA-49A6-8B9B-CA3FD27E04DD}"/>
          </ac:spMkLst>
        </pc:spChg>
        <pc:spChg chg="add mod">
          <ac:chgData name="Alex Mang" userId="019a964b5253fa21" providerId="LiveId" clId="{6632A203-D5DE-4203-B699-42F6686D7B2E}" dt="2020-06-01T11:17:17.118" v="849" actId="1076"/>
          <ac:spMkLst>
            <pc:docMk/>
            <pc:sldMk cId="2259620084" sldId="2069"/>
            <ac:spMk id="37" creationId="{124502AC-C8B5-45AE-A3CB-0B13ED283262}"/>
          </ac:spMkLst>
        </pc:spChg>
        <pc:spChg chg="add mod">
          <ac:chgData name="Alex Mang" userId="019a964b5253fa21" providerId="LiveId" clId="{6632A203-D5DE-4203-B699-42F6686D7B2E}" dt="2020-06-01T11:17:20.325" v="851" actId="1076"/>
          <ac:spMkLst>
            <pc:docMk/>
            <pc:sldMk cId="2259620084" sldId="2069"/>
            <ac:spMk id="38" creationId="{3B9B248A-AFF5-4320-B6CC-F415B7552661}"/>
          </ac:spMkLst>
        </pc:spChg>
        <pc:spChg chg="add mod">
          <ac:chgData name="Alex Mang" userId="019a964b5253fa21" providerId="LiveId" clId="{6632A203-D5DE-4203-B699-42F6686D7B2E}" dt="2020-06-01T11:17:23.753" v="853" actId="1076"/>
          <ac:spMkLst>
            <pc:docMk/>
            <pc:sldMk cId="2259620084" sldId="2069"/>
            <ac:spMk id="39" creationId="{11BEF0CB-E751-4C54-BCEC-29070B61DE28}"/>
          </ac:spMkLst>
        </pc:spChg>
        <pc:spChg chg="add mod">
          <ac:chgData name="Alex Mang" userId="019a964b5253fa21" providerId="LiveId" clId="{6632A203-D5DE-4203-B699-42F6686D7B2E}" dt="2020-06-01T11:17:26.263" v="855" actId="1076"/>
          <ac:spMkLst>
            <pc:docMk/>
            <pc:sldMk cId="2259620084" sldId="2069"/>
            <ac:spMk id="40" creationId="{2092567F-AEEA-407F-9361-71F12C83E891}"/>
          </ac:spMkLst>
        </pc:spChg>
        <pc:spChg chg="add mod">
          <ac:chgData name="Alex Mang" userId="019a964b5253fa21" providerId="LiveId" clId="{6632A203-D5DE-4203-B699-42F6686D7B2E}" dt="2020-06-01T11:17:31.323" v="857" actId="1076"/>
          <ac:spMkLst>
            <pc:docMk/>
            <pc:sldMk cId="2259620084" sldId="2069"/>
            <ac:spMk id="41" creationId="{DE4DEB69-D21C-4A92-9D9E-892DF204C498}"/>
          </ac:spMkLst>
        </pc:spChg>
      </pc:sldChg>
      <pc:sldChg chg="modSp add mod">
        <pc:chgData name="Alex Mang" userId="019a964b5253fa21" providerId="LiveId" clId="{6632A203-D5DE-4203-B699-42F6686D7B2E}" dt="2020-06-01T11:20:56.005" v="901" actId="207"/>
        <pc:sldMkLst>
          <pc:docMk/>
          <pc:sldMk cId="1438785846" sldId="2070"/>
        </pc:sldMkLst>
        <pc:spChg chg="mod">
          <ac:chgData name="Alex Mang" userId="019a964b5253fa21" providerId="LiveId" clId="{6632A203-D5DE-4203-B699-42F6686D7B2E}" dt="2020-06-01T11:17:45.216" v="860" actId="114"/>
          <ac:spMkLst>
            <pc:docMk/>
            <pc:sldMk cId="1438785846" sldId="2070"/>
            <ac:spMk id="10" creationId="{2C7A9A2B-7D9D-45B9-892A-0FB49B393994}"/>
          </ac:spMkLst>
        </pc:spChg>
        <pc:spChg chg="mod">
          <ac:chgData name="Alex Mang" userId="019a964b5253fa21" providerId="LiveId" clId="{6632A203-D5DE-4203-B699-42F6686D7B2E}" dt="2020-06-01T11:19:58.004" v="889" actId="207"/>
          <ac:spMkLst>
            <pc:docMk/>
            <pc:sldMk cId="1438785846" sldId="2070"/>
            <ac:spMk id="29" creationId="{D9079F57-A7D9-4A98-9E87-7AB9E6E836FC}"/>
          </ac:spMkLst>
        </pc:spChg>
        <pc:spChg chg="mod">
          <ac:chgData name="Alex Mang" userId="019a964b5253fa21" providerId="LiveId" clId="{6632A203-D5DE-4203-B699-42F6686D7B2E}" dt="2020-06-01T11:20:14.738" v="892" actId="207"/>
          <ac:spMkLst>
            <pc:docMk/>
            <pc:sldMk cId="1438785846" sldId="2070"/>
            <ac:spMk id="30" creationId="{B9B7BD5E-455F-4940-8561-BA6A564CC98E}"/>
          </ac:spMkLst>
        </pc:spChg>
        <pc:spChg chg="mod">
          <ac:chgData name="Alex Mang" userId="019a964b5253fa21" providerId="LiveId" clId="{6632A203-D5DE-4203-B699-42F6686D7B2E}" dt="2020-06-01T11:19:47.323" v="887" actId="207"/>
          <ac:spMkLst>
            <pc:docMk/>
            <pc:sldMk cId="1438785846" sldId="2070"/>
            <ac:spMk id="31" creationId="{2697CE90-4529-4A51-A63B-64A0D5D99E27}"/>
          </ac:spMkLst>
        </pc:spChg>
        <pc:spChg chg="mod">
          <ac:chgData name="Alex Mang" userId="019a964b5253fa21" providerId="LiveId" clId="{6632A203-D5DE-4203-B699-42F6686D7B2E}" dt="2020-06-01T11:19:13.174" v="882" actId="207"/>
          <ac:spMkLst>
            <pc:docMk/>
            <pc:sldMk cId="1438785846" sldId="2070"/>
            <ac:spMk id="32" creationId="{A87CA6C7-C1D8-4401-AAC8-A920FB10256E}"/>
          </ac:spMkLst>
        </pc:spChg>
        <pc:spChg chg="mod">
          <ac:chgData name="Alex Mang" userId="019a964b5253fa21" providerId="LiveId" clId="{6632A203-D5DE-4203-B699-42F6686D7B2E}" dt="2020-06-01T11:20:29.457" v="896" actId="207"/>
          <ac:spMkLst>
            <pc:docMk/>
            <pc:sldMk cId="1438785846" sldId="2070"/>
            <ac:spMk id="33" creationId="{1DC298F3-A78C-4FA5-B5FA-B111502C910E}"/>
          </ac:spMkLst>
        </pc:spChg>
        <pc:spChg chg="mod">
          <ac:chgData name="Alex Mang" userId="019a964b5253fa21" providerId="LiveId" clId="{6632A203-D5DE-4203-B699-42F6686D7B2E}" dt="2020-06-01T11:20:34.389" v="897" actId="207"/>
          <ac:spMkLst>
            <pc:docMk/>
            <pc:sldMk cId="1438785846" sldId="2070"/>
            <ac:spMk id="34" creationId="{7C67DA32-3C6C-4FA1-97B0-4A559EB71A84}"/>
          </ac:spMkLst>
        </pc:spChg>
        <pc:spChg chg="mod">
          <ac:chgData name="Alex Mang" userId="019a964b5253fa21" providerId="LiveId" clId="{6632A203-D5DE-4203-B699-42F6686D7B2E}" dt="2020-06-01T11:19:36.407" v="885" actId="207"/>
          <ac:spMkLst>
            <pc:docMk/>
            <pc:sldMk cId="1438785846" sldId="2070"/>
            <ac:spMk id="35" creationId="{BAD334D2-B0A8-4D31-8D53-013DB865BEAB}"/>
          </ac:spMkLst>
        </pc:spChg>
        <pc:spChg chg="mod">
          <ac:chgData name="Alex Mang" userId="019a964b5253fa21" providerId="LiveId" clId="{6632A203-D5DE-4203-B699-42F6686D7B2E}" dt="2020-06-01T11:19:26.355" v="884" actId="207"/>
          <ac:spMkLst>
            <pc:docMk/>
            <pc:sldMk cId="1438785846" sldId="2070"/>
            <ac:spMk id="36" creationId="{248E50D6-CFFA-49A6-8B9B-CA3FD27E04DD}"/>
          </ac:spMkLst>
        </pc:spChg>
        <pc:spChg chg="mod">
          <ac:chgData name="Alex Mang" userId="019a964b5253fa21" providerId="LiveId" clId="{6632A203-D5DE-4203-B699-42F6686D7B2E}" dt="2020-06-01T11:20:56.005" v="901" actId="207"/>
          <ac:spMkLst>
            <pc:docMk/>
            <pc:sldMk cId="1438785846" sldId="2070"/>
            <ac:spMk id="37" creationId="{124502AC-C8B5-45AE-A3CB-0B13ED283262}"/>
          </ac:spMkLst>
        </pc:spChg>
        <pc:spChg chg="mod">
          <ac:chgData name="Alex Mang" userId="019a964b5253fa21" providerId="LiveId" clId="{6632A203-D5DE-4203-B699-42F6686D7B2E}" dt="2020-06-01T11:19:16.675" v="883" actId="207"/>
          <ac:spMkLst>
            <pc:docMk/>
            <pc:sldMk cId="1438785846" sldId="2070"/>
            <ac:spMk id="38" creationId="{3B9B248A-AFF5-4320-B6CC-F415B7552661}"/>
          </ac:spMkLst>
        </pc:spChg>
        <pc:spChg chg="mod">
          <ac:chgData name="Alex Mang" userId="019a964b5253fa21" providerId="LiveId" clId="{6632A203-D5DE-4203-B699-42F6686D7B2E}" dt="2020-06-01T11:18:25.982" v="876" actId="207"/>
          <ac:spMkLst>
            <pc:docMk/>
            <pc:sldMk cId="1438785846" sldId="2070"/>
            <ac:spMk id="39" creationId="{11BEF0CB-E751-4C54-BCEC-29070B61DE28}"/>
          </ac:spMkLst>
        </pc:spChg>
        <pc:spChg chg="mod">
          <ac:chgData name="Alex Mang" userId="019a964b5253fa21" providerId="LiveId" clId="{6632A203-D5DE-4203-B699-42F6686D7B2E}" dt="2020-06-01T11:18:50.949" v="880" actId="207"/>
          <ac:spMkLst>
            <pc:docMk/>
            <pc:sldMk cId="1438785846" sldId="2070"/>
            <ac:spMk id="40" creationId="{2092567F-AEEA-407F-9361-71F12C83E891}"/>
          </ac:spMkLst>
        </pc:spChg>
        <pc:spChg chg="mod">
          <ac:chgData name="Alex Mang" userId="019a964b5253fa21" providerId="LiveId" clId="{6632A203-D5DE-4203-B699-42F6686D7B2E}" dt="2020-06-01T11:20:23.092" v="894" actId="207"/>
          <ac:spMkLst>
            <pc:docMk/>
            <pc:sldMk cId="1438785846" sldId="2070"/>
            <ac:spMk id="41" creationId="{DE4DEB69-D21C-4A92-9D9E-892DF204C498}"/>
          </ac:spMkLst>
        </pc:spChg>
      </pc:sldChg>
      <pc:sldChg chg="modSp add mod ord">
        <pc:chgData name="Alex Mang" userId="019a964b5253fa21" providerId="LiveId" clId="{6632A203-D5DE-4203-B699-42F6686D7B2E}" dt="2020-06-01T11:21:35.986" v="910" actId="114"/>
        <pc:sldMkLst>
          <pc:docMk/>
          <pc:sldMk cId="1900154331" sldId="2071"/>
        </pc:sldMkLst>
        <pc:spChg chg="mod">
          <ac:chgData name="Alex Mang" userId="019a964b5253fa21" providerId="LiveId" clId="{6632A203-D5DE-4203-B699-42F6686D7B2E}" dt="2020-06-01T11:21:35.986" v="910" actId="114"/>
          <ac:spMkLst>
            <pc:docMk/>
            <pc:sldMk cId="1900154331" sldId="2071"/>
            <ac:spMk id="10" creationId="{2C7A9A2B-7D9D-45B9-892A-0FB49B393994}"/>
          </ac:spMkLst>
        </pc:spChg>
        <pc:spChg chg="mod">
          <ac:chgData name="Alex Mang" userId="019a964b5253fa21" providerId="LiveId" clId="{6632A203-D5DE-4203-B699-42F6686D7B2E}" dt="2020-06-01T11:21:24.938" v="907" actId="208"/>
          <ac:spMkLst>
            <pc:docMk/>
            <pc:sldMk cId="1900154331" sldId="2071"/>
            <ac:spMk id="12" creationId="{7EF4D70B-3062-41DE-A439-8EEDF7C0AB76}"/>
          </ac:spMkLst>
        </pc:spChg>
      </pc:sldChg>
      <pc:sldChg chg="addSp modSp add mod">
        <pc:chgData name="Alex Mang" userId="019a964b5253fa21" providerId="LiveId" clId="{6632A203-D5DE-4203-B699-42F6686D7B2E}" dt="2020-06-01T11:22:53.069" v="925" actId="114"/>
        <pc:sldMkLst>
          <pc:docMk/>
          <pc:sldMk cId="1225167132" sldId="2072"/>
        </pc:sldMkLst>
        <pc:spChg chg="add mod ord">
          <ac:chgData name="Alex Mang" userId="019a964b5253fa21" providerId="LiveId" clId="{6632A203-D5DE-4203-B699-42F6686D7B2E}" dt="2020-06-01T11:22:41.999" v="922" actId="14100"/>
          <ac:spMkLst>
            <pc:docMk/>
            <pc:sldMk cId="1225167132" sldId="2072"/>
            <ac:spMk id="2" creationId="{22581E7D-CFB5-49E4-98D1-F9B86CF8A6A4}"/>
          </ac:spMkLst>
        </pc:spChg>
        <pc:spChg chg="mod">
          <ac:chgData name="Alex Mang" userId="019a964b5253fa21" providerId="LiveId" clId="{6632A203-D5DE-4203-B699-42F6686D7B2E}" dt="2020-06-01T11:22:53.069" v="925" actId="114"/>
          <ac:spMkLst>
            <pc:docMk/>
            <pc:sldMk cId="1225167132" sldId="2072"/>
            <ac:spMk id="10" creationId="{2C7A9A2B-7D9D-45B9-892A-0FB49B393994}"/>
          </ac:spMkLst>
        </pc:spChg>
        <pc:spChg chg="mod">
          <ac:chgData name="Alex Mang" userId="019a964b5253fa21" providerId="LiveId" clId="{6632A203-D5DE-4203-B699-42F6686D7B2E}" dt="2020-06-01T11:21:59.798" v="913" actId="207"/>
          <ac:spMkLst>
            <pc:docMk/>
            <pc:sldMk cId="1225167132" sldId="2072"/>
            <ac:spMk id="12" creationId="{7EF4D70B-3062-41DE-A439-8EEDF7C0AB76}"/>
          </ac:spMkLst>
        </pc:spChg>
      </pc:sldChg>
      <pc:sldChg chg="addSp modSp add mod ord">
        <pc:chgData name="Alex Mang" userId="019a964b5253fa21" providerId="LiveId" clId="{6632A203-D5DE-4203-B699-42F6686D7B2E}" dt="2020-06-01T11:24:37.150" v="948" actId="14100"/>
        <pc:sldMkLst>
          <pc:docMk/>
          <pc:sldMk cId="1060232062" sldId="2073"/>
        </pc:sldMkLst>
        <pc:spChg chg="add mod">
          <ac:chgData name="Alex Mang" userId="019a964b5253fa21" providerId="LiveId" clId="{6632A203-D5DE-4203-B699-42F6686D7B2E}" dt="2020-06-01T11:24:37.150" v="948" actId="14100"/>
          <ac:spMkLst>
            <pc:docMk/>
            <pc:sldMk cId="1060232062" sldId="2073"/>
            <ac:spMk id="2" creationId="{7B576E89-123B-42F6-9644-84E9E1E65D7D}"/>
          </ac:spMkLst>
        </pc:spChg>
        <pc:spChg chg="add mod">
          <ac:chgData name="Alex Mang" userId="019a964b5253fa21" providerId="LiveId" clId="{6632A203-D5DE-4203-B699-42F6686D7B2E}" dt="2020-06-01T11:23:41.870" v="939" actId="14100"/>
          <ac:spMkLst>
            <pc:docMk/>
            <pc:sldMk cId="1060232062" sldId="2073"/>
            <ac:spMk id="7" creationId="{53C05422-F640-48A6-87B0-4C00FF62A2FA}"/>
          </ac:spMkLst>
        </pc:spChg>
        <pc:spChg chg="mod">
          <ac:chgData name="Alex Mang" userId="019a964b5253fa21" providerId="LiveId" clId="{6632A203-D5DE-4203-B699-42F6686D7B2E}" dt="2020-06-01T11:23:20.959" v="934" actId="20577"/>
          <ac:spMkLst>
            <pc:docMk/>
            <pc:sldMk cId="1060232062" sldId="2073"/>
            <ac:spMk id="10" creationId="{2C7A9A2B-7D9D-45B9-892A-0FB49B393994}"/>
          </ac:spMkLst>
        </pc:spChg>
      </pc:sldChg>
      <pc:sldChg chg="add del">
        <pc:chgData name="Alex Mang" userId="019a964b5253fa21" providerId="LiveId" clId="{6632A203-D5DE-4203-B699-42F6686D7B2E}" dt="2020-06-01T11:23:04.358" v="927"/>
        <pc:sldMkLst>
          <pc:docMk/>
          <pc:sldMk cId="4095816848" sldId="2073"/>
        </pc:sldMkLst>
      </pc:sldChg>
      <pc:sldChg chg="addSp delSp modSp new mod ord">
        <pc:chgData name="Alex Mang" userId="019a964b5253fa21" providerId="LiveId" clId="{6632A203-D5DE-4203-B699-42F6686D7B2E}" dt="2020-06-01T11:37:56.289" v="1154"/>
        <pc:sldMkLst>
          <pc:docMk/>
          <pc:sldMk cId="3250995392" sldId="2074"/>
        </pc:sldMkLst>
        <pc:spChg chg="mod">
          <ac:chgData name="Alex Mang" userId="019a964b5253fa21" providerId="LiveId" clId="{6632A203-D5DE-4203-B699-42F6686D7B2E}" dt="2020-06-01T11:30:47.590" v="1008" actId="20577"/>
          <ac:spMkLst>
            <pc:docMk/>
            <pc:sldMk cId="3250995392" sldId="2074"/>
            <ac:spMk id="2" creationId="{1AA21724-ABBF-4D83-B063-FC17B66A7150}"/>
          </ac:spMkLst>
        </pc:spChg>
        <pc:spChg chg="del">
          <ac:chgData name="Alex Mang" userId="019a964b5253fa21" providerId="LiveId" clId="{6632A203-D5DE-4203-B699-42F6686D7B2E}" dt="2020-06-01T11:30:58.313" v="1009" actId="478"/>
          <ac:spMkLst>
            <pc:docMk/>
            <pc:sldMk cId="3250995392" sldId="2074"/>
            <ac:spMk id="3" creationId="{DA411D20-AA93-45DB-A22C-81C7F827CF6A}"/>
          </ac:spMkLst>
        </pc:spChg>
        <pc:picChg chg="add mod">
          <ac:chgData name="Alex Mang" userId="019a964b5253fa21" providerId="LiveId" clId="{6632A203-D5DE-4203-B699-42F6686D7B2E}" dt="2020-06-01T11:31:03.609" v="1012" actId="1076"/>
          <ac:picMkLst>
            <pc:docMk/>
            <pc:sldMk cId="3250995392" sldId="2074"/>
            <ac:picMk id="1026" creationId="{6B5617D4-B603-4A8E-BCBF-2ABBD959B186}"/>
          </ac:picMkLst>
        </pc:picChg>
      </pc:sldChg>
      <pc:sldChg chg="addSp delSp modSp add mod ord">
        <pc:chgData name="Alex Mang" userId="019a964b5253fa21" providerId="LiveId" clId="{6632A203-D5DE-4203-B699-42F6686D7B2E}" dt="2020-06-01T11:41:39.439" v="1263" actId="14100"/>
        <pc:sldMkLst>
          <pc:docMk/>
          <pc:sldMk cId="706677362" sldId="2075"/>
        </pc:sldMkLst>
        <pc:spChg chg="mod">
          <ac:chgData name="Alex Mang" userId="019a964b5253fa21" providerId="LiveId" clId="{6632A203-D5DE-4203-B699-42F6686D7B2E}" dt="2020-06-01T11:31:20.732" v="1036" actId="20577"/>
          <ac:spMkLst>
            <pc:docMk/>
            <pc:sldMk cId="706677362" sldId="2075"/>
            <ac:spMk id="2" creationId="{1AA21724-ABBF-4D83-B063-FC17B66A7150}"/>
          </ac:spMkLst>
        </pc:spChg>
        <pc:spChg chg="add mod">
          <ac:chgData name="Alex Mang" userId="019a964b5253fa21" providerId="LiveId" clId="{6632A203-D5DE-4203-B699-42F6686D7B2E}" dt="2020-06-01T11:33:08.866" v="1047" actId="14100"/>
          <ac:spMkLst>
            <pc:docMk/>
            <pc:sldMk cId="706677362" sldId="2075"/>
            <ac:spMk id="3" creationId="{45209525-D47A-454E-9B9F-1A812753530B}"/>
          </ac:spMkLst>
        </pc:spChg>
        <pc:spChg chg="add mod">
          <ac:chgData name="Alex Mang" userId="019a964b5253fa21" providerId="LiveId" clId="{6632A203-D5DE-4203-B699-42F6686D7B2E}" dt="2020-06-01T11:40:25.377" v="1171" actId="122"/>
          <ac:spMkLst>
            <pc:docMk/>
            <pc:sldMk cId="706677362" sldId="2075"/>
            <ac:spMk id="5" creationId="{4CF0DB8F-39FC-431B-891A-0DCCD0CFBC8E}"/>
          </ac:spMkLst>
        </pc:spChg>
        <pc:spChg chg="add del mod">
          <ac:chgData name="Alex Mang" userId="019a964b5253fa21" providerId="LiveId" clId="{6632A203-D5DE-4203-B699-42F6686D7B2E}" dt="2020-06-01T11:40:13.775" v="1168" actId="478"/>
          <ac:spMkLst>
            <pc:docMk/>
            <pc:sldMk cId="706677362" sldId="2075"/>
            <ac:spMk id="7" creationId="{EFCECDB5-DDBB-4288-85E3-9F6124A11A24}"/>
          </ac:spMkLst>
        </pc:spChg>
        <pc:spChg chg="add mod">
          <ac:chgData name="Alex Mang" userId="019a964b5253fa21" providerId="LiveId" clId="{6632A203-D5DE-4203-B699-42F6686D7B2E}" dt="2020-06-01T11:41:39.439" v="1263" actId="14100"/>
          <ac:spMkLst>
            <pc:docMk/>
            <pc:sldMk cId="706677362" sldId="2075"/>
            <ac:spMk id="8" creationId="{FA18FCC7-E1FD-4602-BAE4-7DF9D36B75EE}"/>
          </ac:spMkLst>
        </pc:spChg>
        <pc:picChg chg="add mod">
          <ac:chgData name="Alex Mang" userId="019a964b5253fa21" providerId="LiveId" clId="{6632A203-D5DE-4203-B699-42F6686D7B2E}" dt="2020-06-01T11:40:09.829" v="1167" actId="1076"/>
          <ac:picMkLst>
            <pc:docMk/>
            <pc:sldMk cId="706677362" sldId="2075"/>
            <ac:picMk id="6" creationId="{ACA26075-382C-4E30-9DA4-7BCAA2F7D446}"/>
          </ac:picMkLst>
        </pc:picChg>
        <pc:picChg chg="mod">
          <ac:chgData name="Alex Mang" userId="019a964b5253fa21" providerId="LiveId" clId="{6632A203-D5DE-4203-B699-42F6686D7B2E}" dt="2020-06-01T11:32:13.850" v="1038"/>
          <ac:picMkLst>
            <pc:docMk/>
            <pc:sldMk cId="706677362" sldId="2075"/>
            <ac:picMk id="1026" creationId="{6B5617D4-B603-4A8E-BCBF-2ABBD959B186}"/>
          </ac:picMkLst>
        </pc:picChg>
      </pc:sldChg>
      <pc:sldChg chg="addSp modSp new mod modAnim">
        <pc:chgData name="Alex Mang" userId="019a964b5253fa21" providerId="LiveId" clId="{6632A203-D5DE-4203-B699-42F6686D7B2E}" dt="2020-06-01T12:16:41.273" v="2185"/>
        <pc:sldMkLst>
          <pc:docMk/>
          <pc:sldMk cId="2553634184" sldId="2076"/>
        </pc:sldMkLst>
        <pc:spChg chg="mod">
          <ac:chgData name="Alex Mang" userId="019a964b5253fa21" providerId="LiveId" clId="{6632A203-D5DE-4203-B699-42F6686D7B2E}" dt="2020-06-01T11:41:54.905" v="1267" actId="20577"/>
          <ac:spMkLst>
            <pc:docMk/>
            <pc:sldMk cId="2553634184" sldId="2076"/>
            <ac:spMk id="2" creationId="{6C486CDB-FDEB-4C29-BD2D-AAB47AF52A06}"/>
          </ac:spMkLst>
        </pc:spChg>
        <pc:spChg chg="mod">
          <ac:chgData name="Alex Mang" userId="019a964b5253fa21" providerId="LiveId" clId="{6632A203-D5DE-4203-B699-42F6686D7B2E}" dt="2020-06-01T11:42:21.710" v="1269" actId="20577"/>
          <ac:spMkLst>
            <pc:docMk/>
            <pc:sldMk cId="2553634184" sldId="2076"/>
            <ac:spMk id="3" creationId="{A30BA723-FF07-4E33-9FEA-601C8F3856F0}"/>
          </ac:spMkLst>
        </pc:spChg>
        <pc:spChg chg="add mod">
          <ac:chgData name="Alex Mang" userId="019a964b5253fa21" providerId="LiveId" clId="{6632A203-D5DE-4203-B699-42F6686D7B2E}" dt="2020-06-01T12:12:27.248" v="1883" actId="1035"/>
          <ac:spMkLst>
            <pc:docMk/>
            <pc:sldMk cId="2553634184" sldId="2076"/>
            <ac:spMk id="4" creationId="{E41EE68A-5660-4BC1-A0B6-242470DBC8F3}"/>
          </ac:spMkLst>
        </pc:spChg>
        <pc:spChg chg="add mod">
          <ac:chgData name="Alex Mang" userId="019a964b5253fa21" providerId="LiveId" clId="{6632A203-D5DE-4203-B699-42F6686D7B2E}" dt="2020-06-01T12:12:27.248" v="1883" actId="1035"/>
          <ac:spMkLst>
            <pc:docMk/>
            <pc:sldMk cId="2553634184" sldId="2076"/>
            <ac:spMk id="5" creationId="{ABCD8F1A-D661-46AE-B248-849D07C39443}"/>
          </ac:spMkLst>
        </pc:spChg>
        <pc:spChg chg="add mod ord">
          <ac:chgData name="Alex Mang" userId="019a964b5253fa21" providerId="LiveId" clId="{6632A203-D5DE-4203-B699-42F6686D7B2E}" dt="2020-06-01T12:12:27.248" v="1883" actId="1035"/>
          <ac:spMkLst>
            <pc:docMk/>
            <pc:sldMk cId="2553634184" sldId="2076"/>
            <ac:spMk id="6" creationId="{37275E92-BE8E-4216-8D57-0E02F4E0C69F}"/>
          </ac:spMkLst>
        </pc:spChg>
        <pc:spChg chg="add mod">
          <ac:chgData name="Alex Mang" userId="019a964b5253fa21" providerId="LiveId" clId="{6632A203-D5DE-4203-B699-42F6686D7B2E}" dt="2020-06-01T12:12:27.248" v="1883" actId="1035"/>
          <ac:spMkLst>
            <pc:docMk/>
            <pc:sldMk cId="2553634184" sldId="2076"/>
            <ac:spMk id="7" creationId="{DDCF41F0-4791-4F61-A163-02093375AC23}"/>
          </ac:spMkLst>
        </pc:spChg>
        <pc:spChg chg="add mod">
          <ac:chgData name="Alex Mang" userId="019a964b5253fa21" providerId="LiveId" clId="{6632A203-D5DE-4203-B699-42F6686D7B2E}" dt="2020-06-01T12:12:27.248" v="1883" actId="1035"/>
          <ac:spMkLst>
            <pc:docMk/>
            <pc:sldMk cId="2553634184" sldId="2076"/>
            <ac:spMk id="8" creationId="{2CFF012B-E775-4DAC-91C2-1D336AC2650B}"/>
          </ac:spMkLst>
        </pc:spChg>
        <pc:spChg chg="add mod">
          <ac:chgData name="Alex Mang" userId="019a964b5253fa21" providerId="LiveId" clId="{6632A203-D5DE-4203-B699-42F6686D7B2E}" dt="2020-06-01T12:12:27.248" v="1883" actId="1035"/>
          <ac:spMkLst>
            <pc:docMk/>
            <pc:sldMk cId="2553634184" sldId="2076"/>
            <ac:spMk id="9" creationId="{D12084DF-3B3A-4768-9B82-32F4EAC7DD86}"/>
          </ac:spMkLst>
        </pc:spChg>
        <pc:spChg chg="add mod">
          <ac:chgData name="Alex Mang" userId="019a964b5253fa21" providerId="LiveId" clId="{6632A203-D5DE-4203-B699-42F6686D7B2E}" dt="2020-06-01T12:12:27.248" v="1883" actId="1035"/>
          <ac:spMkLst>
            <pc:docMk/>
            <pc:sldMk cId="2553634184" sldId="2076"/>
            <ac:spMk id="10" creationId="{092533E8-DD8D-4E4B-8C77-1FA5FF5EF9AE}"/>
          </ac:spMkLst>
        </pc:spChg>
        <pc:spChg chg="add mod">
          <ac:chgData name="Alex Mang" userId="019a964b5253fa21" providerId="LiveId" clId="{6632A203-D5DE-4203-B699-42F6686D7B2E}" dt="2020-06-01T12:12:27.248" v="1883" actId="1035"/>
          <ac:spMkLst>
            <pc:docMk/>
            <pc:sldMk cId="2553634184" sldId="2076"/>
            <ac:spMk id="11" creationId="{3074B9A0-1446-4BDF-86F0-13751C23C5ED}"/>
          </ac:spMkLst>
        </pc:spChg>
        <pc:spChg chg="add mod">
          <ac:chgData name="Alex Mang" userId="019a964b5253fa21" providerId="LiveId" clId="{6632A203-D5DE-4203-B699-42F6686D7B2E}" dt="2020-06-01T12:12:27.248" v="1883" actId="1035"/>
          <ac:spMkLst>
            <pc:docMk/>
            <pc:sldMk cId="2553634184" sldId="2076"/>
            <ac:spMk id="12" creationId="{FF3AEC58-A077-40B2-9583-232EAFB2026D}"/>
          </ac:spMkLst>
        </pc:spChg>
        <pc:spChg chg="add mod">
          <ac:chgData name="Alex Mang" userId="019a964b5253fa21" providerId="LiveId" clId="{6632A203-D5DE-4203-B699-42F6686D7B2E}" dt="2020-06-01T12:12:27.248" v="1883" actId="1035"/>
          <ac:spMkLst>
            <pc:docMk/>
            <pc:sldMk cId="2553634184" sldId="2076"/>
            <ac:spMk id="13" creationId="{283053F7-357A-46CA-9E1C-2967319ECFDC}"/>
          </ac:spMkLst>
        </pc:spChg>
        <pc:spChg chg="add mod">
          <ac:chgData name="Alex Mang" userId="019a964b5253fa21" providerId="LiveId" clId="{6632A203-D5DE-4203-B699-42F6686D7B2E}" dt="2020-06-01T12:12:27.248" v="1883" actId="1035"/>
          <ac:spMkLst>
            <pc:docMk/>
            <pc:sldMk cId="2553634184" sldId="2076"/>
            <ac:spMk id="14" creationId="{DDDDAB17-DEA5-471E-B861-06EB8E7524CD}"/>
          </ac:spMkLst>
        </pc:spChg>
        <pc:spChg chg="add mod">
          <ac:chgData name="Alex Mang" userId="019a964b5253fa21" providerId="LiveId" clId="{6632A203-D5DE-4203-B699-42F6686D7B2E}" dt="2020-06-01T12:12:27.248" v="1883" actId="1035"/>
          <ac:spMkLst>
            <pc:docMk/>
            <pc:sldMk cId="2553634184" sldId="2076"/>
            <ac:spMk id="15" creationId="{3DD69DC4-59AA-477C-9BBA-48E768DDF3F3}"/>
          </ac:spMkLst>
        </pc:spChg>
        <pc:spChg chg="add mod ord">
          <ac:chgData name="Alex Mang" userId="019a964b5253fa21" providerId="LiveId" clId="{6632A203-D5DE-4203-B699-42F6686D7B2E}" dt="2020-06-01T12:12:27.248" v="1883" actId="1035"/>
          <ac:spMkLst>
            <pc:docMk/>
            <pc:sldMk cId="2553634184" sldId="2076"/>
            <ac:spMk id="16" creationId="{577091EB-EC2E-41FD-8F4E-6459EB340E5C}"/>
          </ac:spMkLst>
        </pc:spChg>
        <pc:spChg chg="add mod ord">
          <ac:chgData name="Alex Mang" userId="019a964b5253fa21" providerId="LiveId" clId="{6632A203-D5DE-4203-B699-42F6686D7B2E}" dt="2020-06-01T12:12:27.248" v="1883" actId="1035"/>
          <ac:spMkLst>
            <pc:docMk/>
            <pc:sldMk cId="2553634184" sldId="2076"/>
            <ac:spMk id="17" creationId="{8DA613FD-2A00-474B-8EA8-575836DC40B9}"/>
          </ac:spMkLst>
        </pc:spChg>
        <pc:spChg chg="add mod ord">
          <ac:chgData name="Alex Mang" userId="019a964b5253fa21" providerId="LiveId" clId="{6632A203-D5DE-4203-B699-42F6686D7B2E}" dt="2020-06-01T12:12:27.248" v="1883" actId="1035"/>
          <ac:spMkLst>
            <pc:docMk/>
            <pc:sldMk cId="2553634184" sldId="2076"/>
            <ac:spMk id="18" creationId="{12E2E5A4-B8D9-49F2-B2F2-1F237B368E99}"/>
          </ac:spMkLst>
        </pc:spChg>
        <pc:spChg chg="add mod ord">
          <ac:chgData name="Alex Mang" userId="019a964b5253fa21" providerId="LiveId" clId="{6632A203-D5DE-4203-B699-42F6686D7B2E}" dt="2020-06-01T12:12:27.248" v="1883" actId="1035"/>
          <ac:spMkLst>
            <pc:docMk/>
            <pc:sldMk cId="2553634184" sldId="2076"/>
            <ac:spMk id="19" creationId="{295185B6-8C8E-480A-9481-91656881BCB9}"/>
          </ac:spMkLst>
        </pc:spChg>
        <pc:spChg chg="add mod">
          <ac:chgData name="Alex Mang" userId="019a964b5253fa21" providerId="LiveId" clId="{6632A203-D5DE-4203-B699-42F6686D7B2E}" dt="2020-06-01T12:12:27.248" v="1883" actId="1035"/>
          <ac:spMkLst>
            <pc:docMk/>
            <pc:sldMk cId="2553634184" sldId="2076"/>
            <ac:spMk id="20" creationId="{7216ECB5-24F8-4EFB-9F23-1A9A1953A3CB}"/>
          </ac:spMkLst>
        </pc:spChg>
        <pc:spChg chg="add mod">
          <ac:chgData name="Alex Mang" userId="019a964b5253fa21" providerId="LiveId" clId="{6632A203-D5DE-4203-B699-42F6686D7B2E}" dt="2020-06-01T12:12:27.248" v="1883" actId="1035"/>
          <ac:spMkLst>
            <pc:docMk/>
            <pc:sldMk cId="2553634184" sldId="2076"/>
            <ac:spMk id="21" creationId="{77E03E29-BE4C-46F0-977A-D430B3DA7011}"/>
          </ac:spMkLst>
        </pc:spChg>
        <pc:spChg chg="add mod">
          <ac:chgData name="Alex Mang" userId="019a964b5253fa21" providerId="LiveId" clId="{6632A203-D5DE-4203-B699-42F6686D7B2E}" dt="2020-06-01T12:12:27.248" v="1883" actId="1035"/>
          <ac:spMkLst>
            <pc:docMk/>
            <pc:sldMk cId="2553634184" sldId="2076"/>
            <ac:spMk id="22" creationId="{FE9BF6B2-D38F-43B3-81DE-4612F85A13C2}"/>
          </ac:spMkLst>
        </pc:spChg>
        <pc:spChg chg="add mod">
          <ac:chgData name="Alex Mang" userId="019a964b5253fa21" providerId="LiveId" clId="{6632A203-D5DE-4203-B699-42F6686D7B2E}" dt="2020-06-01T12:12:27.248" v="1883" actId="1035"/>
          <ac:spMkLst>
            <pc:docMk/>
            <pc:sldMk cId="2553634184" sldId="2076"/>
            <ac:spMk id="23" creationId="{0521072D-1C9F-457F-B8A1-E571FBC443AC}"/>
          </ac:spMkLst>
        </pc:spChg>
        <pc:spChg chg="add mod ord">
          <ac:chgData name="Alex Mang" userId="019a964b5253fa21" providerId="LiveId" clId="{6632A203-D5DE-4203-B699-42F6686D7B2E}" dt="2020-06-01T12:12:27.248" v="1883" actId="1035"/>
          <ac:spMkLst>
            <pc:docMk/>
            <pc:sldMk cId="2553634184" sldId="2076"/>
            <ac:spMk id="24" creationId="{D7518D2E-3A06-4C10-ADBB-73454FA5123F}"/>
          </ac:spMkLst>
        </pc:spChg>
        <pc:spChg chg="add mod ord">
          <ac:chgData name="Alex Mang" userId="019a964b5253fa21" providerId="LiveId" clId="{6632A203-D5DE-4203-B699-42F6686D7B2E}" dt="2020-06-01T12:12:27.248" v="1883" actId="1035"/>
          <ac:spMkLst>
            <pc:docMk/>
            <pc:sldMk cId="2553634184" sldId="2076"/>
            <ac:spMk id="25" creationId="{71B73B0B-5C24-4C5B-B2EC-EC9EFF3EEBC8}"/>
          </ac:spMkLst>
        </pc:spChg>
        <pc:spChg chg="add mod ord">
          <ac:chgData name="Alex Mang" userId="019a964b5253fa21" providerId="LiveId" clId="{6632A203-D5DE-4203-B699-42F6686D7B2E}" dt="2020-06-01T12:12:27.248" v="1883" actId="1035"/>
          <ac:spMkLst>
            <pc:docMk/>
            <pc:sldMk cId="2553634184" sldId="2076"/>
            <ac:spMk id="26" creationId="{C1F055EC-562D-40B0-AF67-F9F8AF978C77}"/>
          </ac:spMkLst>
        </pc:spChg>
        <pc:spChg chg="add mod ord">
          <ac:chgData name="Alex Mang" userId="019a964b5253fa21" providerId="LiveId" clId="{6632A203-D5DE-4203-B699-42F6686D7B2E}" dt="2020-06-01T12:12:27.248" v="1883" actId="1035"/>
          <ac:spMkLst>
            <pc:docMk/>
            <pc:sldMk cId="2553634184" sldId="2076"/>
            <ac:spMk id="27" creationId="{F76D53F6-3AE5-425A-8986-020E7EF1D9F1}"/>
          </ac:spMkLst>
        </pc:spChg>
        <pc:spChg chg="add mod ord">
          <ac:chgData name="Alex Mang" userId="019a964b5253fa21" providerId="LiveId" clId="{6632A203-D5DE-4203-B699-42F6686D7B2E}" dt="2020-06-01T12:12:27.248" v="1883" actId="1035"/>
          <ac:spMkLst>
            <pc:docMk/>
            <pc:sldMk cId="2553634184" sldId="2076"/>
            <ac:spMk id="28" creationId="{A54DDCCA-EF1E-4FB4-8FB3-341D70D9232E}"/>
          </ac:spMkLst>
        </pc:spChg>
        <pc:spChg chg="add mod ord">
          <ac:chgData name="Alex Mang" userId="019a964b5253fa21" providerId="LiveId" clId="{6632A203-D5DE-4203-B699-42F6686D7B2E}" dt="2020-06-01T12:12:27.248" v="1883" actId="1035"/>
          <ac:spMkLst>
            <pc:docMk/>
            <pc:sldMk cId="2553634184" sldId="2076"/>
            <ac:spMk id="29" creationId="{CF8CE2FF-21BE-4AB9-958B-6BEFBD9BF05B}"/>
          </ac:spMkLst>
        </pc:spChg>
        <pc:spChg chg="add mod ord">
          <ac:chgData name="Alex Mang" userId="019a964b5253fa21" providerId="LiveId" clId="{6632A203-D5DE-4203-B699-42F6686D7B2E}" dt="2020-06-01T12:12:27.248" v="1883" actId="1035"/>
          <ac:spMkLst>
            <pc:docMk/>
            <pc:sldMk cId="2553634184" sldId="2076"/>
            <ac:spMk id="30" creationId="{B2922FE2-8707-41F9-9315-5BCCEE3DFE2C}"/>
          </ac:spMkLst>
        </pc:spChg>
        <pc:spChg chg="add mod ord">
          <ac:chgData name="Alex Mang" userId="019a964b5253fa21" providerId="LiveId" clId="{6632A203-D5DE-4203-B699-42F6686D7B2E}" dt="2020-06-01T12:12:27.248" v="1883" actId="1035"/>
          <ac:spMkLst>
            <pc:docMk/>
            <pc:sldMk cId="2553634184" sldId="2076"/>
            <ac:spMk id="31" creationId="{5FA6BE54-04A6-45AD-BE97-4A77FE3F8078}"/>
          </ac:spMkLst>
        </pc:spChg>
        <pc:spChg chg="add mod">
          <ac:chgData name="Alex Mang" userId="019a964b5253fa21" providerId="LiveId" clId="{6632A203-D5DE-4203-B699-42F6686D7B2E}" dt="2020-06-01T12:12:27.248" v="1883" actId="1035"/>
          <ac:spMkLst>
            <pc:docMk/>
            <pc:sldMk cId="2553634184" sldId="2076"/>
            <ac:spMk id="32" creationId="{23CCDCBA-C5E6-43CF-B43C-DE10537690B3}"/>
          </ac:spMkLst>
        </pc:spChg>
        <pc:spChg chg="add mod">
          <ac:chgData name="Alex Mang" userId="019a964b5253fa21" providerId="LiveId" clId="{6632A203-D5DE-4203-B699-42F6686D7B2E}" dt="2020-06-01T12:12:27.248" v="1883" actId="1035"/>
          <ac:spMkLst>
            <pc:docMk/>
            <pc:sldMk cId="2553634184" sldId="2076"/>
            <ac:spMk id="33" creationId="{46338FF9-C120-4E7F-9738-4575A55A1558}"/>
          </ac:spMkLst>
        </pc:spChg>
        <pc:spChg chg="add mod">
          <ac:chgData name="Alex Mang" userId="019a964b5253fa21" providerId="LiveId" clId="{6632A203-D5DE-4203-B699-42F6686D7B2E}" dt="2020-06-01T12:12:27.248" v="1883" actId="1035"/>
          <ac:spMkLst>
            <pc:docMk/>
            <pc:sldMk cId="2553634184" sldId="2076"/>
            <ac:spMk id="34" creationId="{4662138B-E9C7-45C0-B383-32B280E796B5}"/>
          </ac:spMkLst>
        </pc:spChg>
        <pc:spChg chg="add mod">
          <ac:chgData name="Alex Mang" userId="019a964b5253fa21" providerId="LiveId" clId="{6632A203-D5DE-4203-B699-42F6686D7B2E}" dt="2020-06-01T12:12:27.248" v="1883" actId="1035"/>
          <ac:spMkLst>
            <pc:docMk/>
            <pc:sldMk cId="2553634184" sldId="2076"/>
            <ac:spMk id="35" creationId="{5F6A0649-5309-43C3-8451-BDD3298DE279}"/>
          </ac:spMkLst>
        </pc:spChg>
        <pc:spChg chg="add mod">
          <ac:chgData name="Alex Mang" userId="019a964b5253fa21" providerId="LiveId" clId="{6632A203-D5DE-4203-B699-42F6686D7B2E}" dt="2020-06-01T12:12:27.248" v="1883" actId="1035"/>
          <ac:spMkLst>
            <pc:docMk/>
            <pc:sldMk cId="2553634184" sldId="2076"/>
            <ac:spMk id="36" creationId="{3991B497-2A6F-4256-90BD-2BD75570A8D6}"/>
          </ac:spMkLst>
        </pc:spChg>
        <pc:spChg chg="add mod">
          <ac:chgData name="Alex Mang" userId="019a964b5253fa21" providerId="LiveId" clId="{6632A203-D5DE-4203-B699-42F6686D7B2E}" dt="2020-06-01T12:15:17.199" v="2109" actId="207"/>
          <ac:spMkLst>
            <pc:docMk/>
            <pc:sldMk cId="2553634184" sldId="2076"/>
            <ac:spMk id="37" creationId="{1EFBD3A8-3C03-4C61-87F8-333C6C1AD056}"/>
          </ac:spMkLst>
        </pc:spChg>
        <pc:spChg chg="add mod">
          <ac:chgData name="Alex Mang" userId="019a964b5253fa21" providerId="LiveId" clId="{6632A203-D5DE-4203-B699-42F6686D7B2E}" dt="2020-06-01T12:15:21.467" v="2110" actId="14100"/>
          <ac:spMkLst>
            <pc:docMk/>
            <pc:sldMk cId="2553634184" sldId="2076"/>
            <ac:spMk id="38" creationId="{D1B4794F-A596-413A-9DDD-C66C1A33267A}"/>
          </ac:spMkLst>
        </pc:spChg>
        <pc:spChg chg="add mod">
          <ac:chgData name="Alex Mang" userId="019a964b5253fa21" providerId="LiveId" clId="{6632A203-D5DE-4203-B699-42F6686D7B2E}" dt="2020-06-01T12:15:25.197" v="2111" actId="14100"/>
          <ac:spMkLst>
            <pc:docMk/>
            <pc:sldMk cId="2553634184" sldId="2076"/>
            <ac:spMk id="39" creationId="{A09DC9C9-9AE2-4C9E-A78A-B3F4A2508779}"/>
          </ac:spMkLst>
        </pc:spChg>
        <pc:spChg chg="add mod">
          <ac:chgData name="Alex Mang" userId="019a964b5253fa21" providerId="LiveId" clId="{6632A203-D5DE-4203-B699-42F6686D7B2E}" dt="2020-06-01T12:16:06.188" v="2181" actId="14100"/>
          <ac:spMkLst>
            <pc:docMk/>
            <pc:sldMk cId="2553634184" sldId="2076"/>
            <ac:spMk id="40" creationId="{58628BBA-0AF7-4592-845F-9CAABF5877D7}"/>
          </ac:spMkLst>
        </pc:spChg>
      </pc:sldChg>
      <pc:sldChg chg="new del">
        <pc:chgData name="Alex Mang" userId="019a964b5253fa21" providerId="LiveId" clId="{6632A203-D5DE-4203-B699-42F6686D7B2E}" dt="2020-06-01T11:37:57.632" v="1155" actId="47"/>
        <pc:sldMkLst>
          <pc:docMk/>
          <pc:sldMk cId="3548268733" sldId="2076"/>
        </pc:sldMkLst>
      </pc:sldChg>
      <pc:sldChg chg="modSp add mod modAnim">
        <pc:chgData name="Alex Mang" userId="019a964b5253fa21" providerId="LiveId" clId="{6632A203-D5DE-4203-B699-42F6686D7B2E}" dt="2020-06-01T12:20:25.900" v="2567"/>
        <pc:sldMkLst>
          <pc:docMk/>
          <pc:sldMk cId="3044113518" sldId="2077"/>
        </pc:sldMkLst>
        <pc:spChg chg="mod">
          <ac:chgData name="Alex Mang" userId="019a964b5253fa21" providerId="LiveId" clId="{6632A203-D5DE-4203-B699-42F6686D7B2E}" dt="2020-06-01T12:17:18.882" v="2190" actId="20577"/>
          <ac:spMkLst>
            <pc:docMk/>
            <pc:sldMk cId="3044113518" sldId="2077"/>
            <ac:spMk id="2" creationId="{6C486CDB-FDEB-4C29-BD2D-AAB47AF52A06}"/>
          </ac:spMkLst>
        </pc:spChg>
        <pc:spChg chg="mod">
          <ac:chgData name="Alex Mang" userId="019a964b5253fa21" providerId="LiveId" clId="{6632A203-D5DE-4203-B699-42F6686D7B2E}" dt="2020-06-01T12:18:15.249" v="2195" actId="20577"/>
          <ac:spMkLst>
            <pc:docMk/>
            <pc:sldMk cId="3044113518" sldId="2077"/>
            <ac:spMk id="3" creationId="{A30BA723-FF07-4E33-9FEA-601C8F3856F0}"/>
          </ac:spMkLst>
        </pc:spChg>
        <pc:spChg chg="mod">
          <ac:chgData name="Alex Mang" userId="019a964b5253fa21" providerId="LiveId" clId="{6632A203-D5DE-4203-B699-42F6686D7B2E}" dt="2020-06-01T12:20:08.365" v="2566" actId="14100"/>
          <ac:spMkLst>
            <pc:docMk/>
            <pc:sldMk cId="3044113518" sldId="2077"/>
            <ac:spMk id="37" creationId="{1EFBD3A8-3C03-4C61-87F8-333C6C1AD056}"/>
          </ac:spMkLst>
        </pc:spChg>
        <pc:spChg chg="mod">
          <ac:chgData name="Alex Mang" userId="019a964b5253fa21" providerId="LiveId" clId="{6632A203-D5DE-4203-B699-42F6686D7B2E}" dt="2020-06-01T12:19:14.915" v="2392" actId="14100"/>
          <ac:spMkLst>
            <pc:docMk/>
            <pc:sldMk cId="3044113518" sldId="2077"/>
            <ac:spMk id="38" creationId="{D1B4794F-A596-413A-9DDD-C66C1A33267A}"/>
          </ac:spMkLst>
        </pc:spChg>
        <pc:spChg chg="mod">
          <ac:chgData name="Alex Mang" userId="019a964b5253fa21" providerId="LiveId" clId="{6632A203-D5DE-4203-B699-42F6686D7B2E}" dt="2020-06-01T12:19:33.143" v="2471" actId="20577"/>
          <ac:spMkLst>
            <pc:docMk/>
            <pc:sldMk cId="3044113518" sldId="2077"/>
            <ac:spMk id="39" creationId="{A09DC9C9-9AE2-4C9E-A78A-B3F4A2508779}"/>
          </ac:spMkLst>
        </pc:spChg>
        <pc:spChg chg="mod">
          <ac:chgData name="Alex Mang" userId="019a964b5253fa21" providerId="LiveId" clId="{6632A203-D5DE-4203-B699-42F6686D7B2E}" dt="2020-06-01T12:20:02.688" v="2564" actId="14100"/>
          <ac:spMkLst>
            <pc:docMk/>
            <pc:sldMk cId="3044113518" sldId="2077"/>
            <ac:spMk id="40" creationId="{58628BBA-0AF7-4592-845F-9CAABF5877D7}"/>
          </ac:spMkLst>
        </pc:spChg>
      </pc:sldChg>
      <pc:sldChg chg="new del">
        <pc:chgData name="Alex Mang" userId="019a964b5253fa21" providerId="LiveId" clId="{6632A203-D5DE-4203-B699-42F6686D7B2E}" dt="2020-06-01T12:17:11.172" v="2187" actId="2696"/>
        <pc:sldMkLst>
          <pc:docMk/>
          <pc:sldMk cId="3558959191" sldId="2077"/>
        </pc:sldMkLst>
      </pc:sldChg>
      <pc:sldChg chg="addSp delSp modSp add mod addAnim delAnim modAnim">
        <pc:chgData name="Alex Mang" userId="019a964b5253fa21" providerId="LiveId" clId="{6632A203-D5DE-4203-B699-42F6686D7B2E}" dt="2020-06-02T08:17:23.473" v="3190"/>
        <pc:sldMkLst>
          <pc:docMk/>
          <pc:sldMk cId="4130937049" sldId="2078"/>
        </pc:sldMkLst>
        <pc:spChg chg="mod">
          <ac:chgData name="Alex Mang" userId="019a964b5253fa21" providerId="LiveId" clId="{6632A203-D5DE-4203-B699-42F6686D7B2E}" dt="2020-06-01T12:24:12.563" v="2635"/>
          <ac:spMkLst>
            <pc:docMk/>
            <pc:sldMk cId="4130937049" sldId="2078"/>
            <ac:spMk id="2" creationId="{6C486CDB-FDEB-4C29-BD2D-AAB47AF52A06}"/>
          </ac:spMkLst>
        </pc:spChg>
        <pc:spChg chg="del">
          <ac:chgData name="Alex Mang" userId="019a964b5253fa21" providerId="LiveId" clId="{6632A203-D5DE-4203-B699-42F6686D7B2E}" dt="2020-06-01T12:24:39.674" v="2639" actId="478"/>
          <ac:spMkLst>
            <pc:docMk/>
            <pc:sldMk cId="4130937049" sldId="2078"/>
            <ac:spMk id="3" creationId="{A30BA723-FF07-4E33-9FEA-601C8F3856F0}"/>
          </ac:spMkLst>
        </pc:spChg>
        <pc:spChg chg="add del">
          <ac:chgData name="Alex Mang" userId="019a964b5253fa21" providerId="LiveId" clId="{6632A203-D5DE-4203-B699-42F6686D7B2E}" dt="2020-06-01T12:22:28.477" v="2596" actId="478"/>
          <ac:spMkLst>
            <pc:docMk/>
            <pc:sldMk cId="4130937049" sldId="2078"/>
            <ac:spMk id="37" creationId="{1EFBD3A8-3C03-4C61-87F8-333C6C1AD056}"/>
          </ac:spMkLst>
        </pc:spChg>
        <pc:spChg chg="add del">
          <ac:chgData name="Alex Mang" userId="019a964b5253fa21" providerId="LiveId" clId="{6632A203-D5DE-4203-B699-42F6686D7B2E}" dt="2020-06-01T12:22:28.477" v="2596" actId="478"/>
          <ac:spMkLst>
            <pc:docMk/>
            <pc:sldMk cId="4130937049" sldId="2078"/>
            <ac:spMk id="38" creationId="{D1B4794F-A596-413A-9DDD-C66C1A33267A}"/>
          </ac:spMkLst>
        </pc:spChg>
        <pc:spChg chg="mod">
          <ac:chgData name="Alex Mang" userId="019a964b5253fa21" providerId="LiveId" clId="{6632A203-D5DE-4203-B699-42F6686D7B2E}" dt="2020-06-01T12:24:24.592" v="2637" actId="14100"/>
          <ac:spMkLst>
            <pc:docMk/>
            <pc:sldMk cId="4130937049" sldId="2078"/>
            <ac:spMk id="39" creationId="{A09DC9C9-9AE2-4C9E-A78A-B3F4A2508779}"/>
          </ac:spMkLst>
        </pc:spChg>
        <pc:spChg chg="add del">
          <ac:chgData name="Alex Mang" userId="019a964b5253fa21" providerId="LiveId" clId="{6632A203-D5DE-4203-B699-42F6686D7B2E}" dt="2020-06-01T12:22:28.477" v="2596" actId="478"/>
          <ac:spMkLst>
            <pc:docMk/>
            <pc:sldMk cId="4130937049" sldId="2078"/>
            <ac:spMk id="40" creationId="{58628BBA-0AF7-4592-845F-9CAABF5877D7}"/>
          </ac:spMkLst>
        </pc:spChg>
        <pc:spChg chg="add mod">
          <ac:chgData name="Alex Mang" userId="019a964b5253fa21" providerId="LiveId" clId="{6632A203-D5DE-4203-B699-42F6686D7B2E}" dt="2020-06-01T12:24:06.472" v="2634" actId="1076"/>
          <ac:spMkLst>
            <pc:docMk/>
            <pc:sldMk cId="4130937049" sldId="2078"/>
            <ac:spMk id="42" creationId="{74FC1328-56A7-4C1D-A22C-61B4613EDCA9}"/>
          </ac:spMkLst>
        </pc:spChg>
        <pc:spChg chg="add del mod">
          <ac:chgData name="Alex Mang" userId="019a964b5253fa21" providerId="LiveId" clId="{6632A203-D5DE-4203-B699-42F6686D7B2E}" dt="2020-06-01T12:25:56.855" v="2641" actId="478"/>
          <ac:spMkLst>
            <pc:docMk/>
            <pc:sldMk cId="4130937049" sldId="2078"/>
            <ac:spMk id="44" creationId="{98157729-29BF-4982-BAEA-4CF8237FB161}"/>
          </ac:spMkLst>
        </pc:spChg>
      </pc:sldChg>
      <pc:sldChg chg="addSp delSp modSp new mod">
        <pc:chgData name="Alex Mang" userId="019a964b5253fa21" providerId="LiveId" clId="{6632A203-D5DE-4203-B699-42F6686D7B2E}" dt="2020-06-01T12:27:21.279" v="2716" actId="113"/>
        <pc:sldMkLst>
          <pc:docMk/>
          <pc:sldMk cId="2454700178" sldId="2079"/>
        </pc:sldMkLst>
        <pc:spChg chg="mod">
          <ac:chgData name="Alex Mang" userId="019a964b5253fa21" providerId="LiveId" clId="{6632A203-D5DE-4203-B699-42F6686D7B2E}" dt="2020-06-01T12:26:20.123" v="2679"/>
          <ac:spMkLst>
            <pc:docMk/>
            <pc:sldMk cId="2454700178" sldId="2079"/>
            <ac:spMk id="2" creationId="{B238415C-DF46-4889-9C39-F8D94A01AED2}"/>
          </ac:spMkLst>
        </pc:spChg>
        <pc:spChg chg="mod">
          <ac:chgData name="Alex Mang" userId="019a964b5253fa21" providerId="LiveId" clId="{6632A203-D5DE-4203-B699-42F6686D7B2E}" dt="2020-06-01T12:27:21.279" v="2716" actId="113"/>
          <ac:spMkLst>
            <pc:docMk/>
            <pc:sldMk cId="2454700178" sldId="2079"/>
            <ac:spMk id="3" creationId="{B1779894-A9BF-406C-B288-EDDD9E429F99}"/>
          </ac:spMkLst>
        </pc:spChg>
        <pc:spChg chg="add del mod">
          <ac:chgData name="Alex Mang" userId="019a964b5253fa21" providerId="LiveId" clId="{6632A203-D5DE-4203-B699-42F6686D7B2E}" dt="2020-06-01T12:26:20.123" v="2679"/>
          <ac:spMkLst>
            <pc:docMk/>
            <pc:sldMk cId="2454700178" sldId="2079"/>
            <ac:spMk id="4" creationId="{F9887F4D-E6C0-421A-9905-9303ECC001FE}"/>
          </ac:spMkLst>
        </pc:spChg>
        <pc:spChg chg="add del mod">
          <ac:chgData name="Alex Mang" userId="019a964b5253fa21" providerId="LiveId" clId="{6632A203-D5DE-4203-B699-42F6686D7B2E}" dt="2020-06-01T12:26:20.123" v="2679"/>
          <ac:spMkLst>
            <pc:docMk/>
            <pc:sldMk cId="2454700178" sldId="2079"/>
            <ac:spMk id="5" creationId="{621B51FC-41AA-4550-90F4-7933E43A2466}"/>
          </ac:spMkLst>
        </pc:spChg>
      </pc:sldChg>
      <pc:sldChg chg="modSp add mod">
        <pc:chgData name="Alex Mang" userId="019a964b5253fa21" providerId="LiveId" clId="{6632A203-D5DE-4203-B699-42F6686D7B2E}" dt="2020-06-02T08:17:39.890" v="3191" actId="20577"/>
        <pc:sldMkLst>
          <pc:docMk/>
          <pc:sldMk cId="1668534209" sldId="2080"/>
        </pc:sldMkLst>
        <pc:spChg chg="mod">
          <ac:chgData name="Alex Mang" userId="019a964b5253fa21" providerId="LiveId" clId="{6632A203-D5DE-4203-B699-42F6686D7B2E}" dt="2020-06-01T12:27:31.252" v="2718"/>
          <ac:spMkLst>
            <pc:docMk/>
            <pc:sldMk cId="1668534209" sldId="2080"/>
            <ac:spMk id="2" creationId="{B238415C-DF46-4889-9C39-F8D94A01AED2}"/>
          </ac:spMkLst>
        </pc:spChg>
        <pc:spChg chg="mod">
          <ac:chgData name="Alex Mang" userId="019a964b5253fa21" providerId="LiveId" clId="{6632A203-D5DE-4203-B699-42F6686D7B2E}" dt="2020-06-02T08:17:39.890" v="3191" actId="20577"/>
          <ac:spMkLst>
            <pc:docMk/>
            <pc:sldMk cId="1668534209" sldId="2080"/>
            <ac:spMk id="3" creationId="{B1779894-A9BF-406C-B288-EDDD9E429F99}"/>
          </ac:spMkLst>
        </pc:spChg>
      </pc:sldChg>
      <pc:sldChg chg="addSp delSp modSp new mod modAnim">
        <pc:chgData name="Alex Mang" userId="019a964b5253fa21" providerId="LiveId" clId="{6632A203-D5DE-4203-B699-42F6686D7B2E}" dt="2020-06-02T08:16:29.102" v="3181"/>
        <pc:sldMkLst>
          <pc:docMk/>
          <pc:sldMk cId="2276085349" sldId="2081"/>
        </pc:sldMkLst>
        <pc:spChg chg="mod">
          <ac:chgData name="Alex Mang" userId="019a964b5253fa21" providerId="LiveId" clId="{6632A203-D5DE-4203-B699-42F6686D7B2E}" dt="2020-06-01T12:29:36.441" v="2780" actId="20577"/>
          <ac:spMkLst>
            <pc:docMk/>
            <pc:sldMk cId="2276085349" sldId="2081"/>
            <ac:spMk id="2" creationId="{9A4EF4B4-CE62-49D1-B090-2C995AEF520F}"/>
          </ac:spMkLst>
        </pc:spChg>
        <pc:spChg chg="mod">
          <ac:chgData name="Alex Mang" userId="019a964b5253fa21" providerId="LiveId" clId="{6632A203-D5DE-4203-B699-42F6686D7B2E}" dt="2020-06-01T12:30:28.642" v="2824" actId="20577"/>
          <ac:spMkLst>
            <pc:docMk/>
            <pc:sldMk cId="2276085349" sldId="2081"/>
            <ac:spMk id="3" creationId="{C6A957D9-2C89-42B9-B253-35DD6D41C674}"/>
          </ac:spMkLst>
        </pc:spChg>
        <pc:spChg chg="add del mod">
          <ac:chgData name="Alex Mang" userId="019a964b5253fa21" providerId="LiveId" clId="{6632A203-D5DE-4203-B699-42F6686D7B2E}" dt="2020-06-01T12:29:56.247" v="2786"/>
          <ac:spMkLst>
            <pc:docMk/>
            <pc:sldMk cId="2276085349" sldId="2081"/>
            <ac:spMk id="4" creationId="{D1C984B9-6172-4ABD-B145-DADCA091E9AB}"/>
          </ac:spMkLst>
        </pc:spChg>
        <pc:spChg chg="add del mod">
          <ac:chgData name="Alex Mang" userId="019a964b5253fa21" providerId="LiveId" clId="{6632A203-D5DE-4203-B699-42F6686D7B2E}" dt="2020-06-01T12:29:55.854" v="2785"/>
          <ac:spMkLst>
            <pc:docMk/>
            <pc:sldMk cId="2276085349" sldId="2081"/>
            <ac:spMk id="5" creationId="{1B236097-0727-42C4-BB06-CFA7A9CB43E9}"/>
          </ac:spMkLst>
        </pc:spChg>
        <pc:spChg chg="add mod">
          <ac:chgData name="Alex Mang" userId="019a964b5253fa21" providerId="LiveId" clId="{6632A203-D5DE-4203-B699-42F6686D7B2E}" dt="2020-06-01T12:31:05.883" v="2831" actId="1076"/>
          <ac:spMkLst>
            <pc:docMk/>
            <pc:sldMk cId="2276085349" sldId="2081"/>
            <ac:spMk id="6" creationId="{52A9BC7F-6723-4E5B-ADCE-B129B233C998}"/>
          </ac:spMkLst>
        </pc:spChg>
        <pc:spChg chg="add mod">
          <ac:chgData name="Alex Mang" userId="019a964b5253fa21" providerId="LiveId" clId="{6632A203-D5DE-4203-B699-42F6686D7B2E}" dt="2020-06-01T12:31:05.883" v="2831" actId="1076"/>
          <ac:spMkLst>
            <pc:docMk/>
            <pc:sldMk cId="2276085349" sldId="2081"/>
            <ac:spMk id="7" creationId="{F3484782-5F24-4159-AC14-5D53109B5BFD}"/>
          </ac:spMkLst>
        </pc:spChg>
        <pc:spChg chg="add del mod">
          <ac:chgData name="Alex Mang" userId="019a964b5253fa21" providerId="LiveId" clId="{6632A203-D5DE-4203-B699-42F6686D7B2E}" dt="2020-06-01T12:30:18.270" v="2788" actId="478"/>
          <ac:spMkLst>
            <pc:docMk/>
            <pc:sldMk cId="2276085349" sldId="2081"/>
            <ac:spMk id="8" creationId="{E0086EC8-5856-4CD2-98FD-FF326C78DEEA}"/>
          </ac:spMkLst>
        </pc:spChg>
        <pc:spChg chg="add mod">
          <ac:chgData name="Alex Mang" userId="019a964b5253fa21" providerId="LiveId" clId="{6632A203-D5DE-4203-B699-42F6686D7B2E}" dt="2020-06-01T12:31:05.883" v="2831" actId="1076"/>
          <ac:spMkLst>
            <pc:docMk/>
            <pc:sldMk cId="2276085349" sldId="2081"/>
            <ac:spMk id="9" creationId="{73AEF72B-5E5E-45B0-8EE9-FA83F7D8C662}"/>
          </ac:spMkLst>
        </pc:spChg>
        <pc:spChg chg="add mod">
          <ac:chgData name="Alex Mang" userId="019a964b5253fa21" providerId="LiveId" clId="{6632A203-D5DE-4203-B699-42F6686D7B2E}" dt="2020-06-01T12:31:05.883" v="2831" actId="1076"/>
          <ac:spMkLst>
            <pc:docMk/>
            <pc:sldMk cId="2276085349" sldId="2081"/>
            <ac:spMk id="10" creationId="{6B38A695-40F1-4CDE-81C0-85F7DF4436B6}"/>
          </ac:spMkLst>
        </pc:spChg>
        <pc:spChg chg="add mod">
          <ac:chgData name="Alex Mang" userId="019a964b5253fa21" providerId="LiveId" clId="{6632A203-D5DE-4203-B699-42F6686D7B2E}" dt="2020-06-01T12:35:46.671" v="2902" actId="1076"/>
          <ac:spMkLst>
            <pc:docMk/>
            <pc:sldMk cId="2276085349" sldId="2081"/>
            <ac:spMk id="45" creationId="{429A817A-5E45-4DB4-ACBC-7356A5322EF6}"/>
          </ac:spMkLst>
        </pc:spChg>
        <pc:spChg chg="add mod">
          <ac:chgData name="Alex Mang" userId="019a964b5253fa21" providerId="LiveId" clId="{6632A203-D5DE-4203-B699-42F6686D7B2E}" dt="2020-06-01T12:35:51.159" v="2904" actId="1076"/>
          <ac:spMkLst>
            <pc:docMk/>
            <pc:sldMk cId="2276085349" sldId="2081"/>
            <ac:spMk id="46" creationId="{474153C6-6E7E-4030-9CE5-4F79D0E4A615}"/>
          </ac:spMkLst>
        </pc:spChg>
        <pc:spChg chg="add mod">
          <ac:chgData name="Alex Mang" userId="019a964b5253fa21" providerId="LiveId" clId="{6632A203-D5DE-4203-B699-42F6686D7B2E}" dt="2020-06-01T12:35:55.663" v="2906" actId="1076"/>
          <ac:spMkLst>
            <pc:docMk/>
            <pc:sldMk cId="2276085349" sldId="2081"/>
            <ac:spMk id="47" creationId="{FFF0590E-F9FD-4C4E-AB1D-D681031D2E9D}"/>
          </ac:spMkLst>
        </pc:spChg>
        <pc:spChg chg="add mod">
          <ac:chgData name="Alex Mang" userId="019a964b5253fa21" providerId="LiveId" clId="{6632A203-D5DE-4203-B699-42F6686D7B2E}" dt="2020-06-01T12:36:07.281" v="2915" actId="1076"/>
          <ac:spMkLst>
            <pc:docMk/>
            <pc:sldMk cId="2276085349" sldId="2081"/>
            <ac:spMk id="48" creationId="{58A8C020-E0F0-42EB-BDA9-5F78889D9179}"/>
          </ac:spMkLst>
        </pc:spChg>
        <pc:spChg chg="add mod">
          <ac:chgData name="Alex Mang" userId="019a964b5253fa21" providerId="LiveId" clId="{6632A203-D5DE-4203-B699-42F6686D7B2E}" dt="2020-06-01T12:36:13.204" v="2917" actId="1076"/>
          <ac:spMkLst>
            <pc:docMk/>
            <pc:sldMk cId="2276085349" sldId="2081"/>
            <ac:spMk id="49" creationId="{C71E9BE4-747E-427E-896B-3DBE9209B5A8}"/>
          </ac:spMkLst>
        </pc:spChg>
        <pc:spChg chg="add mod">
          <ac:chgData name="Alex Mang" userId="019a964b5253fa21" providerId="LiveId" clId="{6632A203-D5DE-4203-B699-42F6686D7B2E}" dt="2020-06-01T12:36:41.499" v="2924" actId="14100"/>
          <ac:spMkLst>
            <pc:docMk/>
            <pc:sldMk cId="2276085349" sldId="2081"/>
            <ac:spMk id="53" creationId="{35A5DB6A-CA22-4EE6-933D-26D3D71454A5}"/>
          </ac:spMkLst>
        </pc:spChg>
        <pc:spChg chg="add mod">
          <ac:chgData name="Alex Mang" userId="019a964b5253fa21" providerId="LiveId" clId="{6632A203-D5DE-4203-B699-42F6686D7B2E}" dt="2020-06-01T12:37:44.872" v="2980" actId="14100"/>
          <ac:spMkLst>
            <pc:docMk/>
            <pc:sldMk cId="2276085349" sldId="2081"/>
            <ac:spMk id="54" creationId="{96E99A98-130C-4238-A1D7-8849239DCA85}"/>
          </ac:spMkLst>
        </pc:spChg>
        <pc:spChg chg="add mod">
          <ac:chgData name="Alex Mang" userId="019a964b5253fa21" providerId="LiveId" clId="{6632A203-D5DE-4203-B699-42F6686D7B2E}" dt="2020-06-01T12:39:05.591" v="3094" actId="14100"/>
          <ac:spMkLst>
            <pc:docMk/>
            <pc:sldMk cId="2276085349" sldId="2081"/>
            <ac:spMk id="55" creationId="{E0EA8194-32D7-48A2-956F-4B90090C48CA}"/>
          </ac:spMkLst>
        </pc:spChg>
        <pc:spChg chg="add mod">
          <ac:chgData name="Alex Mang" userId="019a964b5253fa21" providerId="LiveId" clId="{6632A203-D5DE-4203-B699-42F6686D7B2E}" dt="2020-06-01T12:38:50.102" v="3088" actId="14100"/>
          <ac:spMkLst>
            <pc:docMk/>
            <pc:sldMk cId="2276085349" sldId="2081"/>
            <ac:spMk id="56" creationId="{3D9D958D-322F-4849-ADE8-7DDCC240C25D}"/>
          </ac:spMkLst>
        </pc:spChg>
        <pc:cxnChg chg="add mod">
          <ac:chgData name="Alex Mang" userId="019a964b5253fa21" providerId="LiveId" clId="{6632A203-D5DE-4203-B699-42F6686D7B2E}" dt="2020-06-01T12:31:19.960" v="2833" actId="1582"/>
          <ac:cxnSpMkLst>
            <pc:docMk/>
            <pc:sldMk cId="2276085349" sldId="2081"/>
            <ac:cxnSpMk id="12" creationId="{38A0E2C6-188C-40CF-A4DE-494BC7CE0AD5}"/>
          </ac:cxnSpMkLst>
        </pc:cxnChg>
        <pc:cxnChg chg="add del mod">
          <ac:chgData name="Alex Mang" userId="019a964b5253fa21" providerId="LiveId" clId="{6632A203-D5DE-4203-B699-42F6686D7B2E}" dt="2020-06-01T12:31:35.174" v="2835" actId="11529"/>
          <ac:cxnSpMkLst>
            <pc:docMk/>
            <pc:sldMk cId="2276085349" sldId="2081"/>
            <ac:cxnSpMk id="14" creationId="{977C4F4F-EC90-4018-8A88-94BB90B7EEC5}"/>
          </ac:cxnSpMkLst>
        </pc:cxnChg>
        <pc:cxnChg chg="add mod">
          <ac:chgData name="Alex Mang" userId="019a964b5253fa21" providerId="LiveId" clId="{6632A203-D5DE-4203-B699-42F6686D7B2E}" dt="2020-06-01T12:32:52.992" v="2850" actId="14100"/>
          <ac:cxnSpMkLst>
            <pc:docMk/>
            <pc:sldMk cId="2276085349" sldId="2081"/>
            <ac:cxnSpMk id="16" creationId="{EBD64836-12AA-4403-BB23-698EC337D6EB}"/>
          </ac:cxnSpMkLst>
        </pc:cxnChg>
        <pc:cxnChg chg="add del mod">
          <ac:chgData name="Alex Mang" userId="019a964b5253fa21" providerId="LiveId" clId="{6632A203-D5DE-4203-B699-42F6686D7B2E}" dt="2020-06-01T12:32:47.951" v="2849" actId="478"/>
          <ac:cxnSpMkLst>
            <pc:docMk/>
            <pc:sldMk cId="2276085349" sldId="2081"/>
            <ac:cxnSpMk id="17" creationId="{B6C596DF-D42D-4C12-BE8E-A492ECD7A5CC}"/>
          </ac:cxnSpMkLst>
        </pc:cxnChg>
        <pc:cxnChg chg="add del mod">
          <ac:chgData name="Alex Mang" userId="019a964b5253fa21" providerId="LiveId" clId="{6632A203-D5DE-4203-B699-42F6686D7B2E}" dt="2020-06-01T12:33:33.807" v="2858" actId="478"/>
          <ac:cxnSpMkLst>
            <pc:docMk/>
            <pc:sldMk cId="2276085349" sldId="2081"/>
            <ac:cxnSpMk id="25" creationId="{FA700FE3-14EC-465D-A1E0-430E4557F946}"/>
          </ac:cxnSpMkLst>
        </pc:cxnChg>
        <pc:cxnChg chg="add mod">
          <ac:chgData name="Alex Mang" userId="019a964b5253fa21" providerId="LiveId" clId="{6632A203-D5DE-4203-B699-42F6686D7B2E}" dt="2020-06-01T12:34:01.905" v="2867" actId="1076"/>
          <ac:cxnSpMkLst>
            <pc:docMk/>
            <pc:sldMk cId="2276085349" sldId="2081"/>
            <ac:cxnSpMk id="29" creationId="{87A2C2F4-AC0F-4570-85BD-2D154C8671B0}"/>
          </ac:cxnSpMkLst>
        </pc:cxnChg>
        <pc:cxnChg chg="add mod">
          <ac:chgData name="Alex Mang" userId="019a964b5253fa21" providerId="LiveId" clId="{6632A203-D5DE-4203-B699-42F6686D7B2E}" dt="2020-06-01T12:34:22.426" v="2875" actId="14100"/>
          <ac:cxnSpMkLst>
            <pc:docMk/>
            <pc:sldMk cId="2276085349" sldId="2081"/>
            <ac:cxnSpMk id="32" creationId="{3BB3E193-2767-4AAF-8D90-1F2464A20133}"/>
          </ac:cxnSpMkLst>
        </pc:cxnChg>
        <pc:cxnChg chg="add del mod">
          <ac:chgData name="Alex Mang" userId="019a964b5253fa21" providerId="LiveId" clId="{6632A203-D5DE-4203-B699-42F6686D7B2E}" dt="2020-06-01T12:34:33.849" v="2881" actId="478"/>
          <ac:cxnSpMkLst>
            <pc:docMk/>
            <pc:sldMk cId="2276085349" sldId="2081"/>
            <ac:cxnSpMk id="37" creationId="{964E5991-2CE3-41C6-B60E-2CE8CDA39C67}"/>
          </ac:cxnSpMkLst>
        </pc:cxnChg>
        <pc:cxnChg chg="add mod">
          <ac:chgData name="Alex Mang" userId="019a964b5253fa21" providerId="LiveId" clId="{6632A203-D5DE-4203-B699-42F6686D7B2E}" dt="2020-06-01T12:35:07.040" v="2892" actId="14100"/>
          <ac:cxnSpMkLst>
            <pc:docMk/>
            <pc:sldMk cId="2276085349" sldId="2081"/>
            <ac:cxnSpMk id="39" creationId="{949C8DF0-32B1-4386-9EE6-1F02790E7A60}"/>
          </ac:cxnSpMkLst>
        </pc:cxnChg>
        <pc:cxnChg chg="add mod">
          <ac:chgData name="Alex Mang" userId="019a964b5253fa21" providerId="LiveId" clId="{6632A203-D5DE-4203-B699-42F6686D7B2E}" dt="2020-06-01T12:36:27.641" v="2921" actId="14100"/>
          <ac:cxnSpMkLst>
            <pc:docMk/>
            <pc:sldMk cId="2276085349" sldId="2081"/>
            <ac:cxnSpMk id="50" creationId="{62E5ECFB-02C8-470B-BE11-8454C0B111A4}"/>
          </ac:cxnSpMkLst>
        </pc:cxnChg>
      </pc:sldChg>
      <pc:sldChg chg="addSp delSp modSp add mod modNotesTx">
        <pc:chgData name="Alex Mang" userId="019a964b5253fa21" providerId="LiveId" clId="{6632A203-D5DE-4203-B699-42F6686D7B2E}" dt="2020-06-01T12:41:26.777" v="3141"/>
        <pc:sldMkLst>
          <pc:docMk/>
          <pc:sldMk cId="2810944147" sldId="2082"/>
        </pc:sldMkLst>
        <pc:spChg chg="mod">
          <ac:chgData name="Alex Mang" userId="019a964b5253fa21" providerId="LiveId" clId="{6632A203-D5DE-4203-B699-42F6686D7B2E}" dt="2020-06-01T12:40:49.960" v="3137"/>
          <ac:spMkLst>
            <pc:docMk/>
            <pc:sldMk cId="2810944147" sldId="2082"/>
            <ac:spMk id="2" creationId="{9A4EF4B4-CE62-49D1-B090-2C995AEF520F}"/>
          </ac:spMkLst>
        </pc:spChg>
        <pc:spChg chg="del mod">
          <ac:chgData name="Alex Mang" userId="019a964b5253fa21" providerId="LiveId" clId="{6632A203-D5DE-4203-B699-42F6686D7B2E}" dt="2020-06-01T12:40:52.248" v="3138" actId="478"/>
          <ac:spMkLst>
            <pc:docMk/>
            <pc:sldMk cId="2810944147" sldId="2082"/>
            <ac:spMk id="3" creationId="{C6A957D9-2C89-42B9-B253-35DD6D41C674}"/>
          </ac:spMkLst>
        </pc:spChg>
        <pc:spChg chg="add del mod">
          <ac:chgData name="Alex Mang" userId="019a964b5253fa21" providerId="LiveId" clId="{6632A203-D5DE-4203-B699-42F6686D7B2E}" dt="2020-06-01T12:40:54.784" v="3139" actId="478"/>
          <ac:spMkLst>
            <pc:docMk/>
            <pc:sldMk cId="2810944147" sldId="2082"/>
            <ac:spMk id="5" creationId="{B6FEE185-C6BE-44F3-AD36-7E45670F4ED7}"/>
          </ac:spMkLst>
        </pc:spChg>
        <pc:spChg chg="mod">
          <ac:chgData name="Alex Mang" userId="019a964b5253fa21" providerId="LiveId" clId="{6632A203-D5DE-4203-B699-42F6686D7B2E}" dt="2020-06-01T12:40:45.025" v="3136" actId="1076"/>
          <ac:spMkLst>
            <pc:docMk/>
            <pc:sldMk cId="2810944147" sldId="2082"/>
            <ac:spMk id="6" creationId="{52A9BC7F-6723-4E5B-ADCE-B129B233C998}"/>
          </ac:spMkLst>
        </pc:spChg>
        <pc:spChg chg="mod">
          <ac:chgData name="Alex Mang" userId="019a964b5253fa21" providerId="LiveId" clId="{6632A203-D5DE-4203-B699-42F6686D7B2E}" dt="2020-06-01T12:40:45.025" v="3136" actId="1076"/>
          <ac:spMkLst>
            <pc:docMk/>
            <pc:sldMk cId="2810944147" sldId="2082"/>
            <ac:spMk id="7" creationId="{F3484782-5F24-4159-AC14-5D53109B5BFD}"/>
          </ac:spMkLst>
        </pc:spChg>
        <pc:spChg chg="mod">
          <ac:chgData name="Alex Mang" userId="019a964b5253fa21" providerId="LiveId" clId="{6632A203-D5DE-4203-B699-42F6686D7B2E}" dt="2020-06-01T12:41:20.047" v="3140" actId="1076"/>
          <ac:spMkLst>
            <pc:docMk/>
            <pc:sldMk cId="2810944147" sldId="2082"/>
            <ac:spMk id="9" creationId="{73AEF72B-5E5E-45B0-8EE9-FA83F7D8C662}"/>
          </ac:spMkLst>
        </pc:spChg>
        <pc:spChg chg="mod">
          <ac:chgData name="Alex Mang" userId="019a964b5253fa21" providerId="LiveId" clId="{6632A203-D5DE-4203-B699-42F6686D7B2E}" dt="2020-06-01T12:41:20.047" v="3140" actId="1076"/>
          <ac:spMkLst>
            <pc:docMk/>
            <pc:sldMk cId="2810944147" sldId="2082"/>
            <ac:spMk id="10" creationId="{6B38A695-40F1-4CDE-81C0-85F7DF4436B6}"/>
          </ac:spMkLst>
        </pc:spChg>
        <pc:spChg chg="add mod">
          <ac:chgData name="Alex Mang" userId="019a964b5253fa21" providerId="LiveId" clId="{6632A203-D5DE-4203-B699-42F6686D7B2E}" dt="2020-06-01T12:40:45.025" v="3136" actId="1076"/>
          <ac:spMkLst>
            <pc:docMk/>
            <pc:sldMk cId="2810944147" sldId="2082"/>
            <ac:spMk id="23" creationId="{F821C6B1-2C35-40E0-B07E-8D7F69D59B53}"/>
          </ac:spMkLst>
        </pc:spChg>
        <pc:spChg chg="del">
          <ac:chgData name="Alex Mang" userId="019a964b5253fa21" providerId="LiveId" clId="{6632A203-D5DE-4203-B699-42F6686D7B2E}" dt="2020-06-01T12:39:32.364" v="3096" actId="478"/>
          <ac:spMkLst>
            <pc:docMk/>
            <pc:sldMk cId="2810944147" sldId="2082"/>
            <ac:spMk id="45" creationId="{429A817A-5E45-4DB4-ACBC-7356A5322EF6}"/>
          </ac:spMkLst>
        </pc:spChg>
        <pc:spChg chg="del">
          <ac:chgData name="Alex Mang" userId="019a964b5253fa21" providerId="LiveId" clId="{6632A203-D5DE-4203-B699-42F6686D7B2E}" dt="2020-06-01T12:39:32.364" v="3096" actId="478"/>
          <ac:spMkLst>
            <pc:docMk/>
            <pc:sldMk cId="2810944147" sldId="2082"/>
            <ac:spMk id="46" creationId="{474153C6-6E7E-4030-9CE5-4F79D0E4A615}"/>
          </ac:spMkLst>
        </pc:spChg>
        <pc:spChg chg="del">
          <ac:chgData name="Alex Mang" userId="019a964b5253fa21" providerId="LiveId" clId="{6632A203-D5DE-4203-B699-42F6686D7B2E}" dt="2020-06-01T12:39:32.364" v="3096" actId="478"/>
          <ac:spMkLst>
            <pc:docMk/>
            <pc:sldMk cId="2810944147" sldId="2082"/>
            <ac:spMk id="47" creationId="{FFF0590E-F9FD-4C4E-AB1D-D681031D2E9D}"/>
          </ac:spMkLst>
        </pc:spChg>
        <pc:spChg chg="del mod">
          <ac:chgData name="Alex Mang" userId="019a964b5253fa21" providerId="LiveId" clId="{6632A203-D5DE-4203-B699-42F6686D7B2E}" dt="2020-06-01T12:40:05.861" v="3115" actId="478"/>
          <ac:spMkLst>
            <pc:docMk/>
            <pc:sldMk cId="2810944147" sldId="2082"/>
            <ac:spMk id="48" creationId="{58A8C020-E0F0-42EB-BDA9-5F78889D9179}"/>
          </ac:spMkLst>
        </pc:spChg>
        <pc:spChg chg="mod">
          <ac:chgData name="Alex Mang" userId="019a964b5253fa21" providerId="LiveId" clId="{6632A203-D5DE-4203-B699-42F6686D7B2E}" dt="2020-06-01T12:40:45.025" v="3136" actId="1076"/>
          <ac:spMkLst>
            <pc:docMk/>
            <pc:sldMk cId="2810944147" sldId="2082"/>
            <ac:spMk id="49" creationId="{C71E9BE4-747E-427E-896B-3DBE9209B5A8}"/>
          </ac:spMkLst>
        </pc:spChg>
        <pc:spChg chg="del">
          <ac:chgData name="Alex Mang" userId="019a964b5253fa21" providerId="LiveId" clId="{6632A203-D5DE-4203-B699-42F6686D7B2E}" dt="2020-06-01T12:39:32.364" v="3096" actId="478"/>
          <ac:spMkLst>
            <pc:docMk/>
            <pc:sldMk cId="2810944147" sldId="2082"/>
            <ac:spMk id="53" creationId="{35A5DB6A-CA22-4EE6-933D-26D3D71454A5}"/>
          </ac:spMkLst>
        </pc:spChg>
        <pc:spChg chg="del">
          <ac:chgData name="Alex Mang" userId="019a964b5253fa21" providerId="LiveId" clId="{6632A203-D5DE-4203-B699-42F6686D7B2E}" dt="2020-06-01T12:39:32.364" v="3096" actId="478"/>
          <ac:spMkLst>
            <pc:docMk/>
            <pc:sldMk cId="2810944147" sldId="2082"/>
            <ac:spMk id="54" creationId="{96E99A98-130C-4238-A1D7-8849239DCA85}"/>
          </ac:spMkLst>
        </pc:spChg>
        <pc:spChg chg="del">
          <ac:chgData name="Alex Mang" userId="019a964b5253fa21" providerId="LiveId" clId="{6632A203-D5DE-4203-B699-42F6686D7B2E}" dt="2020-06-01T12:40:21.272" v="3122" actId="478"/>
          <ac:spMkLst>
            <pc:docMk/>
            <pc:sldMk cId="2810944147" sldId="2082"/>
            <ac:spMk id="55" creationId="{E0EA8194-32D7-48A2-956F-4B90090C48CA}"/>
          </ac:spMkLst>
        </pc:spChg>
        <pc:spChg chg="del">
          <ac:chgData name="Alex Mang" userId="019a964b5253fa21" providerId="LiveId" clId="{6632A203-D5DE-4203-B699-42F6686D7B2E}" dt="2020-06-01T12:40:21.272" v="3122" actId="478"/>
          <ac:spMkLst>
            <pc:docMk/>
            <pc:sldMk cId="2810944147" sldId="2082"/>
            <ac:spMk id="56" creationId="{3D9D958D-322F-4849-ADE8-7DDCC240C25D}"/>
          </ac:spMkLst>
        </pc:spChg>
        <pc:cxnChg chg="mod">
          <ac:chgData name="Alex Mang" userId="019a964b5253fa21" providerId="LiveId" clId="{6632A203-D5DE-4203-B699-42F6686D7B2E}" dt="2020-06-01T12:40:45.025" v="3136" actId="1076"/>
          <ac:cxnSpMkLst>
            <pc:docMk/>
            <pc:sldMk cId="2810944147" sldId="2082"/>
            <ac:cxnSpMk id="12" creationId="{38A0E2C6-188C-40CF-A4DE-494BC7CE0AD5}"/>
          </ac:cxnSpMkLst>
        </pc:cxnChg>
        <pc:cxnChg chg="del mod">
          <ac:chgData name="Alex Mang" userId="019a964b5253fa21" providerId="LiveId" clId="{6632A203-D5DE-4203-B699-42F6686D7B2E}" dt="2020-06-01T12:39:37.667" v="3097" actId="478"/>
          <ac:cxnSpMkLst>
            <pc:docMk/>
            <pc:sldMk cId="2810944147" sldId="2082"/>
            <ac:cxnSpMk id="16" creationId="{EBD64836-12AA-4403-BB23-698EC337D6EB}"/>
          </ac:cxnSpMkLst>
        </pc:cxnChg>
        <pc:cxnChg chg="del">
          <ac:chgData name="Alex Mang" userId="019a964b5253fa21" providerId="LiveId" clId="{6632A203-D5DE-4203-B699-42F6686D7B2E}" dt="2020-06-01T12:39:37.667" v="3097" actId="478"/>
          <ac:cxnSpMkLst>
            <pc:docMk/>
            <pc:sldMk cId="2810944147" sldId="2082"/>
            <ac:cxnSpMk id="29" creationId="{87A2C2F4-AC0F-4570-85BD-2D154C8671B0}"/>
          </ac:cxnSpMkLst>
        </pc:cxnChg>
        <pc:cxnChg chg="del">
          <ac:chgData name="Alex Mang" userId="019a964b5253fa21" providerId="LiveId" clId="{6632A203-D5DE-4203-B699-42F6686D7B2E}" dt="2020-06-01T12:39:37.667" v="3097" actId="478"/>
          <ac:cxnSpMkLst>
            <pc:docMk/>
            <pc:sldMk cId="2810944147" sldId="2082"/>
            <ac:cxnSpMk id="32" creationId="{3BB3E193-2767-4AAF-8D90-1F2464A20133}"/>
          </ac:cxnSpMkLst>
        </pc:cxnChg>
        <pc:cxnChg chg="del mod">
          <ac:chgData name="Alex Mang" userId="019a964b5253fa21" providerId="LiveId" clId="{6632A203-D5DE-4203-B699-42F6686D7B2E}" dt="2020-06-01T12:39:37.667" v="3097" actId="478"/>
          <ac:cxnSpMkLst>
            <pc:docMk/>
            <pc:sldMk cId="2810944147" sldId="2082"/>
            <ac:cxnSpMk id="39" creationId="{949C8DF0-32B1-4386-9EE6-1F02790E7A60}"/>
          </ac:cxnSpMkLst>
        </pc:cxnChg>
        <pc:cxnChg chg="del mod">
          <ac:chgData name="Alex Mang" userId="019a964b5253fa21" providerId="LiveId" clId="{6632A203-D5DE-4203-B699-42F6686D7B2E}" dt="2020-06-01T12:39:32.364" v="3096" actId="478"/>
          <ac:cxnSpMkLst>
            <pc:docMk/>
            <pc:sldMk cId="2810944147" sldId="2082"/>
            <ac:cxnSpMk id="50" creationId="{62E5ECFB-02C8-470B-BE11-8454C0B111A4}"/>
          </ac:cxnSpMkLst>
        </pc:cxnChg>
      </pc:sldChg>
      <pc:sldChg chg="modSp mod">
        <pc:chgData name="Alex Mang" userId="019a964b5253fa21" providerId="LiveId" clId="{6632A203-D5DE-4203-B699-42F6686D7B2E}" dt="2020-06-02T08:25:38.631" v="3195" actId="14861"/>
        <pc:sldMkLst>
          <pc:docMk/>
          <pc:sldMk cId="2464664637" sldId="2089"/>
        </pc:sldMkLst>
        <pc:picChg chg="mod">
          <ac:chgData name="Alex Mang" userId="019a964b5253fa21" providerId="LiveId" clId="{6632A203-D5DE-4203-B699-42F6686D7B2E}" dt="2020-06-02T08:25:38.631" v="3195" actId="14861"/>
          <ac:picMkLst>
            <pc:docMk/>
            <pc:sldMk cId="2464664637" sldId="2089"/>
            <ac:picMk id="7" creationId="{A9E77D98-03E5-495A-B448-9B8A6AB583A0}"/>
          </ac:picMkLst>
        </pc:picChg>
      </pc:sldChg>
      <pc:sldChg chg="modSp mod">
        <pc:chgData name="Alex Mang" userId="019a964b5253fa21" providerId="LiveId" clId="{6632A203-D5DE-4203-B699-42F6686D7B2E}" dt="2020-06-02T08:26:23.543" v="3206"/>
        <pc:sldMkLst>
          <pc:docMk/>
          <pc:sldMk cId="4184828315" sldId="2094"/>
        </pc:sldMkLst>
        <pc:spChg chg="mod">
          <ac:chgData name="Alex Mang" userId="019a964b5253fa21" providerId="LiveId" clId="{6632A203-D5DE-4203-B699-42F6686D7B2E}" dt="2020-06-02T08:26:23.543" v="3206"/>
          <ac:spMkLst>
            <pc:docMk/>
            <pc:sldMk cId="4184828315" sldId="2094"/>
            <ac:spMk id="2" creationId="{FD42ADE5-8F10-40F7-8BC1-2876518AED28}"/>
          </ac:spMkLst>
        </pc:spChg>
      </pc:sldChg>
      <pc:sldChg chg="modSp mod">
        <pc:chgData name="Alex Mang" userId="019a964b5253fa21" providerId="LiveId" clId="{6632A203-D5DE-4203-B699-42F6686D7B2E}" dt="2020-06-02T08:26:21.195" v="3205"/>
        <pc:sldMkLst>
          <pc:docMk/>
          <pc:sldMk cId="3694361466" sldId="2095"/>
        </pc:sldMkLst>
        <pc:spChg chg="mod">
          <ac:chgData name="Alex Mang" userId="019a964b5253fa21" providerId="LiveId" clId="{6632A203-D5DE-4203-B699-42F6686D7B2E}" dt="2020-06-02T08:26:21.195" v="3205"/>
          <ac:spMkLst>
            <pc:docMk/>
            <pc:sldMk cId="3694361466" sldId="2095"/>
            <ac:spMk id="2" creationId="{FD42ADE5-8F10-40F7-8BC1-2876518AED28}"/>
          </ac:spMkLst>
        </pc:spChg>
      </pc:sldChg>
      <pc:sldChg chg="delSp modSp mod">
        <pc:chgData name="Alex Mang" userId="019a964b5253fa21" providerId="LiveId" clId="{6632A203-D5DE-4203-B699-42F6686D7B2E}" dt="2020-06-02T08:26:16.354" v="3204" actId="20577"/>
        <pc:sldMkLst>
          <pc:docMk/>
          <pc:sldMk cId="3036995107" sldId="2096"/>
        </pc:sldMkLst>
        <pc:spChg chg="mod">
          <ac:chgData name="Alex Mang" userId="019a964b5253fa21" providerId="LiveId" clId="{6632A203-D5DE-4203-B699-42F6686D7B2E}" dt="2020-06-02T08:26:16.354" v="3204" actId="20577"/>
          <ac:spMkLst>
            <pc:docMk/>
            <pc:sldMk cId="3036995107" sldId="2096"/>
            <ac:spMk id="2" creationId="{FD42ADE5-8F10-40F7-8BC1-2876518AED28}"/>
          </ac:spMkLst>
        </pc:spChg>
        <pc:spChg chg="del">
          <ac:chgData name="Alex Mang" userId="019a964b5253fa21" providerId="LiveId" clId="{6632A203-D5DE-4203-B699-42F6686D7B2E}" dt="2020-06-02T08:26:10.637" v="3196" actId="478"/>
          <ac:spMkLst>
            <pc:docMk/>
            <pc:sldMk cId="3036995107" sldId="2096"/>
            <ac:spMk id="3" creationId="{7CB99E3A-2262-4E80-9DFA-851677C25DA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6/2/2020 11:13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6/2/2020 11:13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sdn.microsoft.com/library/dn589781.aspx"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architecture/patterns/competing-consumers"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microsoft.com/en-us/azure/architecture/patterns/publisher-subscriber" TargetMode="External"/><Relationship Id="rId2" Type="http://schemas.openxmlformats.org/officeDocument/2006/relationships/slide" Target="../slides/slide41.xml"/><Relationship Id="rId1" Type="http://schemas.openxmlformats.org/officeDocument/2006/relationships/notesMaster" Target="../notesMasters/notesMaster1.xml"/><Relationship Id="rId5" Type="http://schemas.openxmlformats.org/officeDocument/2006/relationships/hyperlink" Target="https://docs.microsoft.com/en-us/azure/architecture/patterns/choreography#example" TargetMode="External"/><Relationship Id="rId4" Type="http://schemas.openxmlformats.org/officeDocument/2006/relationships/hyperlink" Target="https://docs.microsoft.com/en-us/azure/architecture/patterns/compensating-transaction"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event-grid/" TargetMode="External"/><Relationship Id="rId7" Type="http://schemas.openxmlformats.org/officeDocument/2006/relationships/hyperlink" Target="https://docs.microsoft.com/en-us/azure/service-bus-messaging/service-bus-dead-letter-queues"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docs.microsoft.com/en-us/azure/architecture/patterns/ambassador" TargetMode="External"/><Relationship Id="rId5" Type="http://schemas.openxmlformats.org/officeDocument/2006/relationships/hyperlink" Target="https://kubernetes.io/docs/tasks/access-application-cluster/communicate-containers-same-pod-shared-volume/#creating-a-pod-that-runs-two-containers" TargetMode="External"/><Relationship Id="rId4" Type="http://schemas.openxmlformats.org/officeDocument/2006/relationships/hyperlink" Target="https://docs.microsoft.com/en-us/azure/aks/"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service-bus-messaging/"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s://docs.microsoft.com/en-us/azure/architecture/patterns/priority-queue" TargetMode="External"/><Relationship Id="rId5" Type="http://schemas.openxmlformats.org/officeDocument/2006/relationships/hyperlink" Target="http://www.enterpriseintegrationpatterns.com/patterns/messaging/RequestReply.html" TargetMode="External"/><Relationship Id="rId4" Type="http://schemas.openxmlformats.org/officeDocument/2006/relationships/hyperlink" Target="https://docs.microsoft.com/en-us/azure/event-grid/"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com/serverles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architecture/guide/technology-choices/messagin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zure.microsoft.com/overview/cloudnative/"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en-us/azure/event-grid/event-grid-event-hubs-integration"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6/2/2020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The distributed nature of cloud applications requires a messaging infrastructure that connects the components and services, ideally in a loosely coupled manner in order to maximize scalability. Asynchronous messaging is widely used, and provides many benefits, but also brings challenges such as the ordering of messages, poison message management, idempotency, and more.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93146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dirty="0">
                <a:solidFill>
                  <a:schemeClr val="tx1"/>
                </a:solidFill>
                <a:effectLst/>
                <a:latin typeface="Segoe UI" panose="020B0502040204020203" pitchFamily="34" charset="0"/>
                <a:ea typeface="+mn-ea"/>
                <a:cs typeface="+mn-cs"/>
              </a:rPr>
              <a:t>Context and problem</a:t>
            </a:r>
          </a:p>
          <a:p>
            <a:r>
              <a:rPr lang="en-US" sz="882" b="0" i="0" kern="1200" dirty="0">
                <a:solidFill>
                  <a:schemeClr val="tx1"/>
                </a:solidFill>
                <a:effectLst/>
                <a:latin typeface="Segoe UI" panose="020B0502040204020203" pitchFamily="34" charset="0"/>
                <a:ea typeface="+mn-ea"/>
                <a:cs typeface="+mn-cs"/>
              </a:rPr>
              <a:t>Many solutions in the cloud involve running tasks that invoke services. In this environment, if a service is subjected to intermittent heavy loads, it can cause performance or reliability issues.</a:t>
            </a:r>
          </a:p>
          <a:p>
            <a:r>
              <a:rPr lang="en-US" sz="882" b="0" i="0" kern="1200" dirty="0">
                <a:solidFill>
                  <a:schemeClr val="tx1"/>
                </a:solidFill>
                <a:effectLst/>
                <a:latin typeface="Segoe UI" panose="020B0502040204020203" pitchFamily="34" charset="0"/>
                <a:ea typeface="+mn-ea"/>
                <a:cs typeface="+mn-cs"/>
              </a:rPr>
              <a:t>A service could be part of the same solution as the tasks that use it, or it could be a third-party service providing access to frequently used resources such as a cache or a storage service. If the same service is used by a number of tasks running concurrently, it can be difficult to predict the volume of requests to the service at any time.</a:t>
            </a:r>
          </a:p>
          <a:p>
            <a:r>
              <a:rPr lang="en-US" sz="882" b="0" i="0" kern="1200" dirty="0">
                <a:solidFill>
                  <a:schemeClr val="tx1"/>
                </a:solidFill>
                <a:effectLst/>
                <a:latin typeface="Segoe UI" panose="020B0502040204020203" pitchFamily="34" charset="0"/>
                <a:ea typeface="+mn-ea"/>
                <a:cs typeface="+mn-cs"/>
              </a:rPr>
              <a:t>A service might experience peaks in demand that cause it to overload and be unable to respond to requests in a timely manner. Flooding a service with a large number of concurrent requests can also result in the service failing if it's unable to handle the contention these requests cause.</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Solution</a:t>
            </a:r>
          </a:p>
          <a:p>
            <a:r>
              <a:rPr lang="en-US" sz="882" b="0" i="0" kern="1200" dirty="0">
                <a:solidFill>
                  <a:schemeClr val="tx1"/>
                </a:solidFill>
                <a:effectLst/>
                <a:latin typeface="Segoe UI" panose="020B0502040204020203" pitchFamily="34" charset="0"/>
                <a:ea typeface="+mn-ea"/>
                <a:cs typeface="+mn-cs"/>
              </a:rPr>
              <a:t>Refactor the solution and introduce a queue between the task and the service. The task and the service run asynchronously. The task posts a message containing the data required by the service to a queue. The queue acts as a buffer, storing the message until it's retrieved by the service. The service retrieves the messages from the queue and processes them. Requests from a number of tasks, which can be generated at a highly variable rate, can be passed to the service through the same message queue. This figure shows using a queue to level the load on a service.</a:t>
            </a:r>
          </a:p>
          <a:p>
            <a:r>
              <a:rPr lang="en-US" sz="882" b="0" i="0" kern="1200" dirty="0">
                <a:solidFill>
                  <a:schemeClr val="tx1"/>
                </a:solidFill>
                <a:effectLst/>
                <a:latin typeface="Segoe UI" panose="020B0502040204020203" pitchFamily="34" charset="0"/>
                <a:ea typeface="+mn-ea"/>
                <a:cs typeface="+mn-cs"/>
              </a:rPr>
              <a:t>The queue decouples the tasks from the service, and the service can handle the messages at its own pace regardless of the volume of requests from concurrent tasks. Additionally, there's no delay to a task if the service isn't available at the time it posts a message to the queue.</a:t>
            </a:r>
          </a:p>
          <a:p>
            <a:r>
              <a:rPr lang="en-US" sz="882" b="0" i="0" kern="1200" dirty="0">
                <a:solidFill>
                  <a:schemeClr val="tx1"/>
                </a:solidFill>
                <a:effectLst/>
                <a:latin typeface="Segoe UI" panose="020B0502040204020203" pitchFamily="34" charset="0"/>
                <a:ea typeface="+mn-ea"/>
                <a:cs typeface="+mn-cs"/>
              </a:rPr>
              <a:t>This pattern provides the following benefits:</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It can help to maximize availability because delays arising in services won't have an immediate and direct impact on the application, which can continue to post messages to the queue even when the service isn't available or isn't currently processing messages.</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It can help to maximize scalability because both the number of queues and the number of services can be varied to meet demand.</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It can help to control costs because the number of service instances deployed only have to be adequate to meet average load rather than the peak load.</a:t>
            </a:r>
          </a:p>
          <a:p>
            <a:pPr marL="171450" indent="-171450">
              <a:buFont typeface="Arial" panose="020B0604020202020204" pitchFamily="34" charset="0"/>
              <a:buChar char="•"/>
            </a:pPr>
            <a:endParaRPr lang="en-US" sz="882" b="0" i="0" kern="1200" dirty="0">
              <a:solidFill>
                <a:schemeClr val="tx1"/>
              </a:solidFill>
              <a:effectLst/>
              <a:latin typeface="Segoe UI" panose="020B0502040204020203" pitchFamily="34" charset="0"/>
              <a:ea typeface="+mn-ea"/>
              <a:cs typeface="+mn-cs"/>
            </a:endParaRP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Issues and considerations</a:t>
            </a:r>
          </a:p>
          <a:p>
            <a:r>
              <a:rPr lang="en-US" sz="882" b="0" i="0" kern="1200" dirty="0">
                <a:solidFill>
                  <a:schemeClr val="tx1"/>
                </a:solidFill>
                <a:effectLst/>
                <a:latin typeface="Segoe UI" panose="020B0502040204020203" pitchFamily="34" charset="0"/>
                <a:ea typeface="+mn-ea"/>
                <a:cs typeface="+mn-cs"/>
              </a:rPr>
              <a:t>Consider the following points when deciding how to implement this pattern:</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It's necessary to implement application logic that controls the rate at which services handle messages to avoid overwhelming the target resource. Avoid passing spikes in demand to the next stage of the system. Test the system under load to ensure that it provides the required leveling, and adjust the number of queues and the number of service instances that handle messages to achieve this.</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Message queues are a one-way communication mechanism. If a task expects a reply from a service, it might be necessary to implement a mechanism that the service can use to send a response. For more information, see the </a:t>
            </a:r>
            <a:r>
              <a:rPr lang="en-US" sz="882" b="0" i="0" u="none" strike="noStrike" kern="1200" dirty="0">
                <a:solidFill>
                  <a:schemeClr val="tx1"/>
                </a:solidFill>
                <a:effectLst/>
                <a:latin typeface="Segoe UI" panose="020B0502040204020203" pitchFamily="34" charset="0"/>
                <a:ea typeface="+mn-ea"/>
                <a:cs typeface="+mn-cs"/>
                <a:hlinkClick r:id="rId3"/>
              </a:rPr>
              <a:t>Asynchronous Messaging Primer</a:t>
            </a:r>
            <a:r>
              <a:rPr lang="en-US" sz="882" b="0" i="0" kern="1200" dirty="0">
                <a:solidFill>
                  <a:schemeClr val="tx1"/>
                </a:solidFill>
                <a:effectLst/>
                <a:latin typeface="Segoe UI" panose="020B0502040204020203" pitchFamily="34" charset="0"/>
                <a:ea typeface="+mn-ea"/>
                <a:cs typeface="+mn-cs"/>
              </a:rPr>
              <a:t>.</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Be careful if you apply autoscaling to services that are listening for requests on the queue. This can result in increased contention for any resources that these services share and diminish the effectiveness of using the queue to level the load.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702152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dirty="0">
                <a:solidFill>
                  <a:schemeClr val="tx1"/>
                </a:solidFill>
                <a:effectLst/>
                <a:latin typeface="Segoe UI" panose="020B0502040204020203" pitchFamily="34" charset="0"/>
                <a:ea typeface="+mn-ea"/>
                <a:cs typeface="+mn-cs"/>
              </a:rPr>
              <a:t>Context and Problem</a:t>
            </a:r>
          </a:p>
          <a:p>
            <a:r>
              <a:rPr lang="en-US" sz="882" b="0" i="0" kern="1200" dirty="0">
                <a:solidFill>
                  <a:schemeClr val="tx1"/>
                </a:solidFill>
                <a:effectLst/>
                <a:latin typeface="Segoe UI" panose="020B0502040204020203" pitchFamily="34" charset="0"/>
                <a:ea typeface="+mn-ea"/>
                <a:cs typeface="+mn-cs"/>
              </a:rPr>
              <a:t>Applications can delegate specific tasks to other services, for example, to perform background processing or to integrate with other applications or services. In the cloud, a message queue is typically used to delegate tasks to background processing. In many cases the order requests are received in by a service isn't important. In some cases, though, it's necessary to prioritize specific requests. These requests should be processed earlier than lower priority requests that were sent previously by the application.</a:t>
            </a:r>
          </a:p>
          <a:p>
            <a:r>
              <a:rPr lang="en-US" sz="882" b="1" i="0" kern="1200" dirty="0">
                <a:solidFill>
                  <a:schemeClr val="tx1"/>
                </a:solidFill>
                <a:effectLst/>
                <a:latin typeface="Segoe UI" panose="020B0502040204020203" pitchFamily="34" charset="0"/>
                <a:ea typeface="+mn-ea"/>
                <a:cs typeface="+mn-cs"/>
              </a:rPr>
              <a:t>Solution</a:t>
            </a:r>
          </a:p>
          <a:p>
            <a:r>
              <a:rPr lang="en-US" sz="882" b="0" i="0" kern="1200" dirty="0">
                <a:solidFill>
                  <a:schemeClr val="tx1"/>
                </a:solidFill>
                <a:effectLst/>
                <a:latin typeface="Segoe UI" panose="020B0502040204020203" pitchFamily="34" charset="0"/>
                <a:ea typeface="+mn-ea"/>
                <a:cs typeface="+mn-cs"/>
              </a:rPr>
              <a:t>A queue is usually a first-in, first-out (FIFO) structure, and consumers typically receive messages in the same order that they were posted to the queue. However, some message queues support priority messaging. The application posting a message can assign a priority and the messages in the queue are automatically reordered so that those with a higher priority will be received before those with a lower priority. The figure illustrates a queue with priority messaging.</a:t>
            </a:r>
          </a:p>
          <a:p>
            <a:r>
              <a:rPr lang="en-US" sz="882" b="0" i="0" kern="1200" dirty="0">
                <a:solidFill>
                  <a:schemeClr val="tx1"/>
                </a:solidFill>
                <a:effectLst/>
                <a:latin typeface="Segoe UI" panose="020B0502040204020203" pitchFamily="34" charset="0"/>
                <a:ea typeface="+mn-ea"/>
                <a:cs typeface="+mn-cs"/>
              </a:rPr>
              <a:t>In systems that don't support priority-based message queues, an alternative solution is to maintain a separate queue for each priority. The application is responsible for posting messages to the appropriate queue. Each queue can have a separate pool of consumers. Higher priority queues can have a larger pool of consumers running on faster hardware than lower priority queues. The next figure illustrates using separate message queues for each priority.</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 variation on this strategy is to have a single pool of consumers that check for messages on high priority queues first, and only then start to fetch messages from lower priority queues. There are some semantic differences between a solution that uses a single pool of consumer processes (either with a single queue that supports messages with different priorities or with multiple queues that each handle messages of a single priority), and a solution that uses multiple queues with a separate pool for each queue.</a:t>
            </a:r>
          </a:p>
          <a:p>
            <a:r>
              <a:rPr lang="en-US" sz="882" b="0" i="0" kern="1200" dirty="0">
                <a:solidFill>
                  <a:schemeClr val="tx1"/>
                </a:solidFill>
                <a:effectLst/>
                <a:latin typeface="Segoe UI" panose="020B0502040204020203" pitchFamily="34" charset="0"/>
                <a:ea typeface="+mn-ea"/>
                <a:cs typeface="+mn-cs"/>
              </a:rPr>
              <a:t>In the single pool approach, higher priority messages are always received and processed before lower priority messages. In theory, messages that have a very low priority could be continually superseded and might never be processed. In the multiple pool approach, lower priority messages will always be processed, just not as quickly as those of a higher priority (depending on the relative size of the pools and the resources that they have available).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198431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dirty="0">
                <a:solidFill>
                  <a:schemeClr val="tx1"/>
                </a:solidFill>
                <a:effectLst/>
                <a:latin typeface="Segoe UI" panose="020B0502040204020203" pitchFamily="34" charset="0"/>
                <a:ea typeface="+mn-ea"/>
                <a:cs typeface="+mn-cs"/>
              </a:rPr>
              <a:t>Context and problem</a:t>
            </a:r>
          </a:p>
          <a:p>
            <a:r>
              <a:rPr lang="en-US" sz="882" b="0" i="0" kern="1200" dirty="0">
                <a:solidFill>
                  <a:schemeClr val="tx1"/>
                </a:solidFill>
                <a:effectLst/>
                <a:latin typeface="Segoe UI" panose="020B0502040204020203" pitchFamily="34" charset="0"/>
                <a:ea typeface="+mn-ea"/>
                <a:cs typeface="+mn-cs"/>
              </a:rPr>
              <a:t>A messaging-based architecture at some point must be able to send, receive, and manipulate large messages. Such messages may contain anything, including images (for example, MRI scans), sound files (for example, call-center calls), text documents, or any kind of binary data of arbitrary size.</a:t>
            </a:r>
          </a:p>
          <a:p>
            <a:r>
              <a:rPr lang="en-US" sz="882" b="0" i="0" kern="1200" dirty="0">
                <a:solidFill>
                  <a:schemeClr val="tx1"/>
                </a:solidFill>
                <a:effectLst/>
                <a:latin typeface="Segoe UI" panose="020B0502040204020203" pitchFamily="34" charset="0"/>
                <a:ea typeface="+mn-ea"/>
                <a:cs typeface="+mn-cs"/>
              </a:rPr>
              <a:t>Sending such large messages to the message bus directly is not recommended, because they require more resources and bandwidth to be consumed. Large messages can also slow down the entire solution, because messaging platforms are usually fine-tuned to handle huge quantities of small messages. Also, most messaging platforms have limits on message size, so you may need to work around these limits for large messages.</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Solution</a:t>
            </a:r>
          </a:p>
          <a:p>
            <a:r>
              <a:rPr lang="en-US" sz="882" b="0" i="0" kern="1200" dirty="0">
                <a:solidFill>
                  <a:schemeClr val="tx1"/>
                </a:solidFill>
                <a:effectLst/>
                <a:latin typeface="Segoe UI" panose="020B0502040204020203" pitchFamily="34" charset="0"/>
                <a:ea typeface="+mn-ea"/>
                <a:cs typeface="+mn-cs"/>
              </a:rPr>
              <a:t>Store the entire message payload into an external service, such as a database. Get the reference to the stored payload, and send just that reference to the message bus. The reference acts like a claim check used to retrieve a piece of luggage, hence the name of the pattern. Clients interested in processing that specific message can use the obtained reference to retrieve the payload, if needed.</a:t>
            </a:r>
          </a:p>
          <a:p>
            <a:r>
              <a:rPr lang="en-US" sz="882" b="1" i="0" kern="1200" dirty="0">
                <a:solidFill>
                  <a:schemeClr val="tx1"/>
                </a:solidFill>
                <a:effectLst/>
                <a:latin typeface="Segoe UI" panose="020B0502040204020203" pitchFamily="34" charset="0"/>
                <a:ea typeface="+mn-ea"/>
                <a:cs typeface="+mn-cs"/>
              </a:rPr>
              <a:t>When to use this pattern</a:t>
            </a:r>
          </a:p>
          <a:p>
            <a:r>
              <a:rPr lang="en-US" sz="882" b="0" i="0" kern="1200" dirty="0">
                <a:solidFill>
                  <a:schemeClr val="tx1"/>
                </a:solidFill>
                <a:effectLst/>
                <a:latin typeface="Segoe UI" panose="020B0502040204020203" pitchFamily="34" charset="0"/>
                <a:ea typeface="+mn-ea"/>
                <a:cs typeface="+mn-cs"/>
              </a:rPr>
              <a:t>This pattern should be used whenever a message cannot fit the supported message limit of the chosen message bus technology. For example, Event Hubs currently has a limit of 256 KB (Basic Tier), while Event Grid supports only 64-KB messages.</a:t>
            </a:r>
          </a:p>
          <a:p>
            <a:r>
              <a:rPr lang="en-US" sz="882" b="0" i="0" kern="1200" dirty="0">
                <a:solidFill>
                  <a:schemeClr val="tx1"/>
                </a:solidFill>
                <a:effectLst/>
                <a:latin typeface="Segoe UI" panose="020B0502040204020203" pitchFamily="34" charset="0"/>
                <a:ea typeface="+mn-ea"/>
                <a:cs typeface="+mn-cs"/>
              </a:rPr>
              <a:t>The pattern can also be used if the payload should be accessed only by services that are authorized to see it. By offloading the payload to an external resource, stricter authentication and authorization rules can be put in place, to ensure that security is enforced when sensitive data is stored in the payload.</a:t>
            </a:r>
          </a:p>
          <a:p>
            <a:endParaRPr lang="en-US" sz="882" b="0" i="0" kern="1200" dirty="0">
              <a:solidFill>
                <a:schemeClr val="tx1"/>
              </a:solidFill>
              <a:effectLst/>
              <a:latin typeface="Segoe UI" panose="020B0502040204020203" pitchFamily="34" charset="0"/>
              <a:ea typeface="+mn-ea"/>
              <a:cs typeface="+mn-cs"/>
            </a:endParaRPr>
          </a:p>
          <a:p>
            <a:endParaRPr lang="en-US" sz="882" b="0" i="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27256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i="0" kern="1200" dirty="0">
                <a:solidFill>
                  <a:schemeClr val="tx1"/>
                </a:solidFill>
                <a:effectLst/>
                <a:latin typeface="Segoe UI" panose="020B0502040204020203" pitchFamily="34" charset="0"/>
                <a:ea typeface="+mn-ea"/>
                <a:cs typeface="+mn-cs"/>
              </a:rPr>
              <a:t>Context and problem</a:t>
            </a:r>
          </a:p>
          <a:p>
            <a:r>
              <a:rPr lang="en-US" sz="882" b="0" i="0" kern="1200" dirty="0">
                <a:solidFill>
                  <a:schemeClr val="tx1"/>
                </a:solidFill>
                <a:effectLst/>
                <a:latin typeface="Segoe UI" panose="020B0502040204020203" pitchFamily="34" charset="0"/>
                <a:ea typeface="+mn-ea"/>
                <a:cs typeface="+mn-cs"/>
              </a:rPr>
              <a:t>Applications often need to process a sequence of messages in the order they arrive, while still being able to scale out to handle increased load. In a distributed architecture, processing these messages in order is not straightforward, because the workers can scale independently and often pull messages independently, using a </a:t>
            </a:r>
            <a:r>
              <a:rPr lang="en-US" sz="882" b="0" i="0" u="sng" kern="1200" dirty="0">
                <a:solidFill>
                  <a:schemeClr val="tx1"/>
                </a:solidFill>
                <a:effectLst/>
                <a:latin typeface="Segoe UI" panose="020B0502040204020203" pitchFamily="34" charset="0"/>
                <a:ea typeface="+mn-ea"/>
                <a:cs typeface="+mn-cs"/>
                <a:hlinkClick r:id="rId3"/>
              </a:rPr>
              <a:t>Competing Consumers pattern</a:t>
            </a:r>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For example, an order tracking system receives a ledger containing orders and the relevant operations on those orders. These operations could be to create an order, add a transaction to the order, modify a past transaction, or delete an order. In this system, operations must be performed in a first-in-first-out (FIFO) manner, but only at the order level. However, the initial queue receives a ledger containing transactions for many orders, which may be interleaved.</a:t>
            </a:r>
          </a:p>
          <a:p>
            <a:r>
              <a:rPr lang="en-US" sz="882" b="1" i="0" kern="1200" dirty="0">
                <a:solidFill>
                  <a:schemeClr val="tx1"/>
                </a:solidFill>
                <a:effectLst/>
                <a:latin typeface="Segoe UI" panose="020B0502040204020203" pitchFamily="34" charset="0"/>
                <a:ea typeface="+mn-ea"/>
                <a:cs typeface="+mn-cs"/>
              </a:rPr>
              <a:t>Solution</a:t>
            </a:r>
          </a:p>
          <a:p>
            <a:r>
              <a:rPr lang="en-US" sz="882" b="0" i="0" kern="1200" dirty="0">
                <a:solidFill>
                  <a:schemeClr val="tx1"/>
                </a:solidFill>
                <a:effectLst/>
                <a:latin typeface="Segoe UI" panose="020B0502040204020203" pitchFamily="34" charset="0"/>
                <a:ea typeface="+mn-ea"/>
                <a:cs typeface="+mn-cs"/>
              </a:rPr>
              <a:t>Push related messages into categories within the queuing system, and have the queue listeners lock and pull only from one category, one message at a time.</a:t>
            </a:r>
          </a:p>
          <a:p>
            <a:r>
              <a:rPr lang="en-US" sz="882" b="0" i="0" kern="1200" dirty="0">
                <a:solidFill>
                  <a:schemeClr val="tx1"/>
                </a:solidFill>
                <a:effectLst/>
                <a:latin typeface="Segoe UI" panose="020B0502040204020203" pitchFamily="34" charset="0"/>
                <a:ea typeface="+mn-ea"/>
                <a:cs typeface="+mn-cs"/>
              </a:rPr>
              <a:t>In the queue, messages for different categories may be interleaved, as shown in the diagram.</a:t>
            </a:r>
          </a:p>
          <a:p>
            <a:r>
              <a:rPr lang="en-US" sz="882" b="1" i="0" kern="1200" dirty="0">
                <a:solidFill>
                  <a:schemeClr val="tx1"/>
                </a:solidFill>
                <a:effectLst/>
                <a:latin typeface="Segoe UI" panose="020B0502040204020203" pitchFamily="34" charset="0"/>
                <a:ea typeface="+mn-ea"/>
                <a:cs typeface="+mn-cs"/>
              </a:rPr>
              <a:t>When to use this pattern</a:t>
            </a:r>
          </a:p>
          <a:p>
            <a:r>
              <a:rPr lang="en-US" sz="882" b="0" i="0" kern="1200" dirty="0">
                <a:solidFill>
                  <a:schemeClr val="tx1"/>
                </a:solidFill>
                <a:effectLst/>
                <a:latin typeface="Segoe UI" panose="020B0502040204020203" pitchFamily="34" charset="0"/>
                <a:ea typeface="+mn-ea"/>
                <a:cs typeface="+mn-cs"/>
              </a:rPr>
              <a:t>Use this pattern when:</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You have messages that arrive in order and must be processed in the same order.</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Arriving messages are or can be "categorized" in such a way that the category becomes a unit of scale for the system.</a:t>
            </a:r>
          </a:p>
          <a:p>
            <a:r>
              <a:rPr lang="en-US" sz="882" b="0" i="0" kern="1200" dirty="0">
                <a:solidFill>
                  <a:schemeClr val="tx1"/>
                </a:solidFill>
                <a:effectLst/>
                <a:latin typeface="Segoe UI" panose="020B0502040204020203" pitchFamily="34" charset="0"/>
                <a:ea typeface="+mn-ea"/>
                <a:cs typeface="+mn-cs"/>
              </a:rPr>
              <a:t>This pattern might not be suitable for:</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Extremely high throughput scenarios (millions of messages/minute or second), as the FIFO requirement limits the scaling that can be done by the system.</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6493869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dirty="0">
                <a:solidFill>
                  <a:schemeClr val="tx1"/>
                </a:solidFill>
                <a:effectLst/>
                <a:latin typeface="Segoe UI" panose="020B0502040204020203" pitchFamily="34" charset="0"/>
                <a:ea typeface="+mn-ea"/>
                <a:cs typeface="+mn-cs"/>
              </a:rPr>
              <a:t>Context and problem</a:t>
            </a:r>
          </a:p>
          <a:p>
            <a:r>
              <a:rPr lang="en-US" sz="882" b="0" i="0" kern="1200" dirty="0">
                <a:solidFill>
                  <a:schemeClr val="tx1"/>
                </a:solidFill>
                <a:effectLst/>
                <a:latin typeface="Segoe UI" panose="020B0502040204020203" pitchFamily="34" charset="0"/>
                <a:ea typeface="+mn-ea"/>
                <a:cs typeface="+mn-cs"/>
              </a:rPr>
              <a:t>In microservices architecture, it’s often the case that a cloud-based application is divided into several small services that work together to process a business transaction end-to-end. To lower coupling between services, each service is responsible for a single business operation. Some benefits include faster development, smaller code base, and scalability. However, designing an efficient and scalable workflow is a challenge and often requires complex interservice communication.</a:t>
            </a:r>
          </a:p>
          <a:p>
            <a:r>
              <a:rPr lang="en-US" sz="882" b="0" i="0" kern="1200" dirty="0">
                <a:solidFill>
                  <a:schemeClr val="tx1"/>
                </a:solidFill>
                <a:effectLst/>
                <a:latin typeface="Segoe UI" panose="020B0502040204020203" pitchFamily="34" charset="0"/>
                <a:ea typeface="+mn-ea"/>
                <a:cs typeface="+mn-cs"/>
              </a:rPr>
              <a:t>The services communicate with each other by using well-defined APIs. Even a single business operation can result in multiple point-to-point calls among all services. A common pattern for communication is to use a centralized service that acts as the orchestrator. It acknowledges all incoming requests and delegates operations to the respective services. In doing so, it also manages the workflow of the entire business transaction. Each service just completes an operation and is not aware of the overall workflow.</a:t>
            </a:r>
          </a:p>
          <a:p>
            <a:r>
              <a:rPr lang="en-US" sz="882" b="0" i="0" kern="1200" dirty="0">
                <a:solidFill>
                  <a:schemeClr val="tx1"/>
                </a:solidFill>
                <a:effectLst/>
                <a:latin typeface="Segoe UI" panose="020B0502040204020203" pitchFamily="34" charset="0"/>
                <a:ea typeface="+mn-ea"/>
                <a:cs typeface="+mn-cs"/>
              </a:rPr>
              <a:t>The orchestrator pattern reduces point-to-point communication between services but has some drawbacks because of the tight coupling between the orchestrator and other services that participate in processing of the business transaction. To execute tasks in a sequence, the orchestrator needs to have some domain knowledge about the responsibilities of those services. If you want to add or remove services, existing logic will break, and you'll need to rewire portions of the communication path. While you can configure the workflow, add or remove services easily with a well-designed orchestrator, such an implementation is complex and hard to maintain.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091143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Let each service decide when and how a business operation is processed, instead of depending on a central orchestrator.</a:t>
            </a:r>
          </a:p>
          <a:p>
            <a:r>
              <a:rPr lang="en-US" sz="882" b="0" i="0" kern="1200" dirty="0">
                <a:solidFill>
                  <a:schemeClr val="tx1"/>
                </a:solidFill>
                <a:effectLst/>
                <a:latin typeface="Segoe UI" panose="020B0502040204020203" pitchFamily="34" charset="0"/>
                <a:ea typeface="+mn-ea"/>
                <a:cs typeface="+mn-cs"/>
              </a:rPr>
              <a:t>One way to implement choreography is to use the </a:t>
            </a:r>
            <a:r>
              <a:rPr lang="en-US" sz="882" b="0" i="0" u="sng" kern="1200" dirty="0">
                <a:solidFill>
                  <a:schemeClr val="tx1"/>
                </a:solidFill>
                <a:effectLst/>
                <a:latin typeface="Segoe UI" panose="020B0502040204020203" pitchFamily="34" charset="0"/>
                <a:ea typeface="+mn-ea"/>
                <a:cs typeface="+mn-cs"/>
                <a:hlinkClick r:id="rId3"/>
              </a:rPr>
              <a:t>asynchronous messaging pattern</a:t>
            </a:r>
            <a:r>
              <a:rPr lang="en-US" sz="882" b="0" i="0" kern="1200" dirty="0">
                <a:solidFill>
                  <a:schemeClr val="tx1"/>
                </a:solidFill>
                <a:effectLst/>
                <a:latin typeface="Segoe UI" panose="020B0502040204020203" pitchFamily="34" charset="0"/>
                <a:ea typeface="+mn-ea"/>
                <a:cs typeface="+mn-cs"/>
              </a:rPr>
              <a:t> to coordinate the business operations.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 client request publishes messages to a message queue. As messages arrive, they are pushed to subscribers, or services, interested in that message. Each subscribed service does their operation as indicated by the message and responds to the message queue with success or failure of the operation. In case of success, the service can push a message back to the same queue or a different message queue so that another service can continue the workflow if needed. If an operation fails, the message bus can retry that operation.</a:t>
            </a:r>
          </a:p>
          <a:p>
            <a:r>
              <a:rPr lang="en-US" sz="882" b="0" i="0" kern="1200" dirty="0">
                <a:solidFill>
                  <a:schemeClr val="tx1"/>
                </a:solidFill>
                <a:effectLst/>
                <a:latin typeface="Segoe UI" panose="020B0502040204020203" pitchFamily="34" charset="0"/>
                <a:ea typeface="+mn-ea"/>
                <a:cs typeface="+mn-cs"/>
              </a:rPr>
              <a:t>This way, the services choreograph the workflow among themselves without depending on an orchestrator or having direct communication between them.</a:t>
            </a:r>
          </a:p>
          <a:p>
            <a:r>
              <a:rPr lang="en-US" sz="882" b="0" i="0" kern="1200" dirty="0">
                <a:solidFill>
                  <a:schemeClr val="tx1"/>
                </a:solidFill>
                <a:effectLst/>
                <a:latin typeface="Segoe UI" panose="020B0502040204020203" pitchFamily="34" charset="0"/>
                <a:ea typeface="+mn-ea"/>
                <a:cs typeface="+mn-cs"/>
              </a:rPr>
              <a:t>Because there isn't point-to-point communication, this pattern helps reduce coupling between services. Also, it can remove the performance bottleneck caused by the orchestrator when it has to deal with all transactions.</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Issues and considerations</a:t>
            </a:r>
          </a:p>
          <a:p>
            <a:r>
              <a:rPr lang="en-US" sz="882" b="0" i="0" kern="1200" dirty="0">
                <a:solidFill>
                  <a:schemeClr val="tx1"/>
                </a:solidFill>
                <a:effectLst/>
                <a:latin typeface="Segoe UI" panose="020B0502040204020203" pitchFamily="34" charset="0"/>
                <a:ea typeface="+mn-ea"/>
                <a:cs typeface="+mn-cs"/>
              </a:rPr>
              <a:t>Decentralizing the orchestrator can cause issues while managing the workflow.</a:t>
            </a:r>
          </a:p>
          <a:p>
            <a:r>
              <a:rPr lang="en-US" sz="882" b="0" i="0" kern="1200" dirty="0">
                <a:solidFill>
                  <a:schemeClr val="tx1"/>
                </a:solidFill>
                <a:effectLst/>
                <a:latin typeface="Segoe UI" panose="020B0502040204020203" pitchFamily="34" charset="0"/>
                <a:ea typeface="+mn-ea"/>
                <a:cs typeface="+mn-cs"/>
              </a:rPr>
              <a:t>If a service fails to complete a business operation, it can be difficult to recover from that failure. One way is to have the service indicate failure by firing an event. Another service subscribes to those failed events takes necessary actions such as applying </a:t>
            </a:r>
            <a:r>
              <a:rPr lang="en-US" sz="882" b="0" i="0" u="sng" kern="1200" dirty="0">
                <a:solidFill>
                  <a:schemeClr val="tx1"/>
                </a:solidFill>
                <a:effectLst/>
                <a:latin typeface="Segoe UI" panose="020B0502040204020203" pitchFamily="34" charset="0"/>
                <a:ea typeface="+mn-ea"/>
                <a:cs typeface="+mn-cs"/>
                <a:hlinkClick r:id="rId4"/>
              </a:rPr>
              <a:t>compensating transactions</a:t>
            </a:r>
            <a:r>
              <a:rPr lang="en-US" sz="882" b="0" i="0" kern="1200" dirty="0">
                <a:solidFill>
                  <a:schemeClr val="tx1"/>
                </a:solidFill>
                <a:effectLst/>
                <a:latin typeface="Segoe UI" panose="020B0502040204020203" pitchFamily="34" charset="0"/>
                <a:ea typeface="+mn-ea"/>
                <a:cs typeface="+mn-cs"/>
              </a:rPr>
              <a:t> to undo successful operations in a request. The failed service might also fail to fire an event for the failure. In that case, consider using a retry and, or time out mechanism to recognize that operation as a failure. For an example, see the Example section.</a:t>
            </a:r>
          </a:p>
          <a:p>
            <a:r>
              <a:rPr lang="en-US" sz="882" b="0" i="0" kern="1200" dirty="0">
                <a:solidFill>
                  <a:schemeClr val="tx1"/>
                </a:solidFill>
                <a:effectLst/>
                <a:latin typeface="Segoe UI" panose="020B0502040204020203" pitchFamily="34" charset="0"/>
                <a:ea typeface="+mn-ea"/>
                <a:cs typeface="+mn-cs"/>
              </a:rPr>
              <a:t>It's simple to implement a workflow when you want to process independent business operations in parallel. You can use a single message bus. However, the workflow can become complicated when choreography needs to occur in a sequence. For instance, Service C can start its operation only after Service A and Service B have completed their operations with success. One approach is to have multiple message buses that get messages in the required order. For more information, see the </a:t>
            </a:r>
            <a:r>
              <a:rPr lang="en-US" sz="882" b="0" i="0" u="sng" kern="1200" dirty="0">
                <a:solidFill>
                  <a:schemeClr val="tx1"/>
                </a:solidFill>
                <a:effectLst/>
                <a:latin typeface="Segoe UI" panose="020B0502040204020203" pitchFamily="34" charset="0"/>
                <a:ea typeface="+mn-ea"/>
                <a:cs typeface="+mn-cs"/>
                <a:hlinkClick r:id="rId5"/>
              </a:rPr>
              <a:t>Example</a:t>
            </a:r>
            <a:r>
              <a:rPr lang="en-US" sz="882" b="0" i="0" kern="1200" dirty="0">
                <a:solidFill>
                  <a:schemeClr val="tx1"/>
                </a:solidFill>
                <a:effectLst/>
                <a:latin typeface="Segoe UI" panose="020B0502040204020203" pitchFamily="34" charset="0"/>
                <a:ea typeface="+mn-ea"/>
                <a:cs typeface="+mn-cs"/>
              </a:rPr>
              <a:t> section.</a:t>
            </a:r>
          </a:p>
          <a:p>
            <a:r>
              <a:rPr lang="en-US" sz="882" b="0" i="0" kern="1200" dirty="0">
                <a:solidFill>
                  <a:schemeClr val="tx1"/>
                </a:solidFill>
                <a:effectLst/>
                <a:latin typeface="Segoe UI" panose="020B0502040204020203" pitchFamily="34" charset="0"/>
                <a:ea typeface="+mn-ea"/>
                <a:cs typeface="+mn-cs"/>
              </a:rPr>
              <a:t>The choreography pattern becomes a challenge if the number of services grow rapidly. Given the high number of independent moving parts, the workflow between services tends to get complex. Also, distributed tracing becomes difficult.</a:t>
            </a:r>
          </a:p>
          <a:p>
            <a:r>
              <a:rPr lang="en-US" sz="882" b="0" i="0" kern="1200" dirty="0">
                <a:solidFill>
                  <a:schemeClr val="tx1"/>
                </a:solidFill>
                <a:effectLst/>
                <a:latin typeface="Segoe UI" panose="020B0502040204020203" pitchFamily="34" charset="0"/>
                <a:ea typeface="+mn-ea"/>
                <a:cs typeface="+mn-cs"/>
              </a:rPr>
              <a:t>The orchestrator centrally manages the resiliency of the workflow and it can become a single point of failure. On the other hand, for choreography, the role is distributed between all services and resiliency becomes less robust.</a:t>
            </a:r>
          </a:p>
          <a:p>
            <a:r>
              <a:rPr lang="en-US" sz="882" b="0" i="0" kern="1200" dirty="0">
                <a:solidFill>
                  <a:schemeClr val="tx1"/>
                </a:solidFill>
                <a:effectLst/>
                <a:latin typeface="Segoe UI" panose="020B0502040204020203" pitchFamily="34" charset="0"/>
                <a:ea typeface="+mn-ea"/>
                <a:cs typeface="+mn-cs"/>
              </a:rPr>
              <a:t>Each service isn't only responsible for the resiliency of its operation but also the workflow. This responsibility can be burdensome for the service and hard to implement. Each service must retry transient, </a:t>
            </a:r>
            <a:r>
              <a:rPr lang="en-US" sz="882" b="0" i="0" kern="1200" dirty="0" err="1">
                <a:solidFill>
                  <a:schemeClr val="tx1"/>
                </a:solidFill>
                <a:effectLst/>
                <a:latin typeface="Segoe UI" panose="020B0502040204020203" pitchFamily="34" charset="0"/>
                <a:ea typeface="+mn-ea"/>
                <a:cs typeface="+mn-cs"/>
              </a:rPr>
              <a:t>nontransient</a:t>
            </a:r>
            <a:r>
              <a:rPr lang="en-US" sz="882" b="0" i="0" kern="1200" dirty="0">
                <a:solidFill>
                  <a:schemeClr val="tx1"/>
                </a:solidFill>
                <a:effectLst/>
                <a:latin typeface="Segoe UI" panose="020B0502040204020203" pitchFamily="34" charset="0"/>
                <a:ea typeface="+mn-ea"/>
                <a:cs typeface="+mn-cs"/>
              </a:rPr>
              <a:t>, and time-out failures, so that the request terminates gracefully, if needed. Also, the service must be diligent about communicating the success or failure of the operation so that other services can act accordingly.</a:t>
            </a:r>
          </a:p>
          <a:p>
            <a:endParaRPr lang="en-US" sz="882" b="0" i="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234228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A single client business transaction requires three distinct business operations: creating or updating a package, assigning a drone to deliver the package, and checking the delivery status. Those operations are performed by three microservices: Package, Drone Scheduler, and Delivery services. Instead of a central orchestrator, the services use messaging to collaborate and coordinate the request among themselves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business transaction is processed in a sequence through multiple hops. Each hop has a message bus and the respective business service.</a:t>
            </a:r>
          </a:p>
          <a:p>
            <a:r>
              <a:rPr lang="en-US" sz="882" b="0" i="0" kern="1200" dirty="0">
                <a:solidFill>
                  <a:schemeClr val="tx1"/>
                </a:solidFill>
                <a:effectLst/>
                <a:latin typeface="Segoe UI" panose="020B0502040204020203" pitchFamily="34" charset="0"/>
                <a:ea typeface="+mn-ea"/>
                <a:cs typeface="+mn-cs"/>
              </a:rPr>
              <a:t>When a client sends a delivery request through an HTTP endpoint, the Ingestion service receives it, raises an operation event, and sends it to a message bus. The bus invokes the subscribed business service and sends the event in a POST request. On receiving the event, the business service can complete the operation with success, failure, or the request can time out. If successful, the service responds to the bus with the Ok status code, raises a new operation event, and sends it to the message bus of the next hop. In case of a failure or time-out, the service reports failure by sending the </a:t>
            </a:r>
            <a:r>
              <a:rPr lang="en-US" sz="882" b="0" i="0" kern="1200" dirty="0" err="1">
                <a:solidFill>
                  <a:schemeClr val="tx1"/>
                </a:solidFill>
                <a:effectLst/>
                <a:latin typeface="Segoe UI" panose="020B0502040204020203" pitchFamily="34" charset="0"/>
                <a:ea typeface="+mn-ea"/>
                <a:cs typeface="+mn-cs"/>
              </a:rPr>
              <a:t>BadRequest</a:t>
            </a:r>
            <a:r>
              <a:rPr lang="en-US" sz="882" b="0" i="0" kern="1200" dirty="0">
                <a:solidFill>
                  <a:schemeClr val="tx1"/>
                </a:solidFill>
                <a:effectLst/>
                <a:latin typeface="Segoe UI" panose="020B0502040204020203" pitchFamily="34" charset="0"/>
                <a:ea typeface="+mn-ea"/>
                <a:cs typeface="+mn-cs"/>
              </a:rPr>
              <a:t> code to the message bus that sent the original POST request. The message bus retries the operation based on a retry policy. After that period expires, message bus flags the failed operation and further processing of the entire request stops.</a:t>
            </a:r>
          </a:p>
          <a:p>
            <a:r>
              <a:rPr lang="en-US" sz="882" b="0" i="0" kern="1200" dirty="0">
                <a:solidFill>
                  <a:schemeClr val="tx1"/>
                </a:solidFill>
                <a:effectLst/>
                <a:latin typeface="Segoe UI" panose="020B0502040204020203" pitchFamily="34" charset="0"/>
                <a:ea typeface="+mn-ea"/>
                <a:cs typeface="+mn-cs"/>
              </a:rPr>
              <a:t>This workflow continues until the entire request has been processed.</a:t>
            </a:r>
          </a:p>
          <a:p>
            <a:r>
              <a:rPr lang="en-US" sz="882" b="0" i="0" kern="1200" dirty="0">
                <a:solidFill>
                  <a:schemeClr val="tx1"/>
                </a:solidFill>
                <a:effectLst/>
                <a:latin typeface="Segoe UI" panose="020B0502040204020203" pitchFamily="34" charset="0"/>
                <a:ea typeface="+mn-ea"/>
                <a:cs typeface="+mn-cs"/>
              </a:rPr>
              <a:t>The design uses multiple message buses to process the entire business transaction. </a:t>
            </a:r>
            <a:r>
              <a:rPr lang="en-US" sz="882" b="0" i="0" u="sng" kern="1200" dirty="0">
                <a:solidFill>
                  <a:schemeClr val="tx1"/>
                </a:solidFill>
                <a:effectLst/>
                <a:latin typeface="Segoe UI" panose="020B0502040204020203" pitchFamily="34" charset="0"/>
                <a:ea typeface="+mn-ea"/>
                <a:cs typeface="+mn-cs"/>
                <a:hlinkClick r:id="rId3"/>
              </a:rPr>
              <a:t>Microsoft Azure Event Grid</a:t>
            </a:r>
            <a:r>
              <a:rPr lang="en-US" sz="882" b="0" i="0" kern="1200" dirty="0">
                <a:solidFill>
                  <a:schemeClr val="tx1"/>
                </a:solidFill>
                <a:effectLst/>
                <a:latin typeface="Segoe UI" panose="020B0502040204020203" pitchFamily="34" charset="0"/>
                <a:ea typeface="+mn-ea"/>
                <a:cs typeface="+mn-cs"/>
              </a:rPr>
              <a:t> provides the messaging service. The app is deployed in an </a:t>
            </a:r>
            <a:r>
              <a:rPr lang="en-US" sz="882" b="0" i="0" u="sng" kern="1200" dirty="0">
                <a:solidFill>
                  <a:schemeClr val="tx1"/>
                </a:solidFill>
                <a:effectLst/>
                <a:latin typeface="Segoe UI" panose="020B0502040204020203" pitchFamily="34" charset="0"/>
                <a:ea typeface="+mn-ea"/>
                <a:cs typeface="+mn-cs"/>
                <a:hlinkClick r:id="rId4"/>
              </a:rPr>
              <a:t>Azure Kubernetes Service (AKS)</a:t>
            </a:r>
            <a:r>
              <a:rPr lang="en-US" sz="882" b="0" i="0" kern="1200" dirty="0">
                <a:solidFill>
                  <a:schemeClr val="tx1"/>
                </a:solidFill>
                <a:effectLst/>
                <a:latin typeface="Segoe UI" panose="020B0502040204020203" pitchFamily="34" charset="0"/>
                <a:ea typeface="+mn-ea"/>
                <a:cs typeface="+mn-cs"/>
              </a:rPr>
              <a:t> cluster with </a:t>
            </a:r>
            <a:r>
              <a:rPr lang="en-US" sz="882" b="0" i="0" u="sng" kern="1200" dirty="0">
                <a:solidFill>
                  <a:schemeClr val="tx1"/>
                </a:solidFill>
                <a:effectLst/>
                <a:latin typeface="Segoe UI" panose="020B0502040204020203" pitchFamily="34" charset="0"/>
                <a:ea typeface="+mn-ea"/>
                <a:cs typeface="+mn-cs"/>
                <a:hlinkClick r:id="rId5"/>
              </a:rPr>
              <a:t>two containers in the same pod</a:t>
            </a:r>
            <a:r>
              <a:rPr lang="en-US" sz="882" b="0" i="0" kern="1200" dirty="0">
                <a:solidFill>
                  <a:schemeClr val="tx1"/>
                </a:solidFill>
                <a:effectLst/>
                <a:latin typeface="Segoe UI" panose="020B0502040204020203" pitchFamily="34" charset="0"/>
                <a:ea typeface="+mn-ea"/>
                <a:cs typeface="+mn-cs"/>
              </a:rPr>
              <a:t>. One container runs the </a:t>
            </a:r>
            <a:r>
              <a:rPr lang="en-US" sz="882" b="0" i="0" u="sng" kern="1200" dirty="0">
                <a:solidFill>
                  <a:schemeClr val="tx1"/>
                </a:solidFill>
                <a:effectLst/>
                <a:latin typeface="Segoe UI" panose="020B0502040204020203" pitchFamily="34" charset="0"/>
                <a:ea typeface="+mn-ea"/>
                <a:cs typeface="+mn-cs"/>
                <a:hlinkClick r:id="rId6"/>
              </a:rPr>
              <a:t>ambassador</a:t>
            </a:r>
            <a:r>
              <a:rPr lang="en-US" sz="882" b="0" i="0" kern="1200" dirty="0">
                <a:solidFill>
                  <a:schemeClr val="tx1"/>
                </a:solidFill>
                <a:effectLst/>
                <a:latin typeface="Segoe UI" panose="020B0502040204020203" pitchFamily="34" charset="0"/>
                <a:ea typeface="+mn-ea"/>
                <a:cs typeface="+mn-cs"/>
              </a:rPr>
              <a:t> that interacts with Event Grid while the other runs a business service. The approach with two containers in the same pod improves performance and scalability. The ambassador and the business service share the same network allowing for low latency and high throughput.</a:t>
            </a:r>
          </a:p>
          <a:p>
            <a:r>
              <a:rPr lang="en-US" sz="882" b="0" i="0" kern="1200" dirty="0">
                <a:solidFill>
                  <a:schemeClr val="tx1"/>
                </a:solidFill>
                <a:effectLst/>
                <a:latin typeface="Segoe UI" panose="020B0502040204020203" pitchFamily="34" charset="0"/>
                <a:ea typeface="+mn-ea"/>
                <a:cs typeface="+mn-cs"/>
              </a:rPr>
              <a:t>To avoid cascading retry operations that might lead to multiple efforts, only Event Grid retries an operation instead of the business service. It flags a failed request by sending a messaging to a </a:t>
            </a:r>
            <a:r>
              <a:rPr lang="en-US" sz="882" b="0" i="0" u="sng" kern="1200" dirty="0">
                <a:solidFill>
                  <a:schemeClr val="tx1"/>
                </a:solidFill>
                <a:effectLst/>
                <a:latin typeface="Segoe UI" panose="020B0502040204020203" pitchFamily="34" charset="0"/>
                <a:ea typeface="+mn-ea"/>
                <a:cs typeface="+mn-cs"/>
                <a:hlinkClick r:id="rId7"/>
              </a:rPr>
              <a:t>dead letter queue (DLQ)</a:t>
            </a:r>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The business services are idempotent to make sure retry operations don’t result in duplicate resources. For example, the Package service uses </a:t>
            </a:r>
            <a:r>
              <a:rPr lang="en-US" sz="882" b="0" i="0" kern="1200" dirty="0" err="1">
                <a:solidFill>
                  <a:schemeClr val="tx1"/>
                </a:solidFill>
                <a:effectLst/>
                <a:latin typeface="Segoe UI" panose="020B0502040204020203" pitchFamily="34" charset="0"/>
                <a:ea typeface="+mn-ea"/>
                <a:cs typeface="+mn-cs"/>
              </a:rPr>
              <a:t>upsert</a:t>
            </a:r>
            <a:r>
              <a:rPr lang="en-US" sz="882" b="0" i="0" kern="1200" dirty="0">
                <a:solidFill>
                  <a:schemeClr val="tx1"/>
                </a:solidFill>
                <a:effectLst/>
                <a:latin typeface="Segoe UI" panose="020B0502040204020203" pitchFamily="34" charset="0"/>
                <a:ea typeface="+mn-ea"/>
                <a:cs typeface="+mn-cs"/>
              </a:rPr>
              <a:t> operations to add data to the data store.</a:t>
            </a:r>
          </a:p>
          <a:p>
            <a:endParaRPr lang="en-US" sz="882" b="0" i="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42339521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dirty="0">
                <a:solidFill>
                  <a:schemeClr val="tx1"/>
                </a:solidFill>
                <a:effectLst/>
                <a:latin typeface="Segoe UI" panose="020B0502040204020203" pitchFamily="34" charset="0"/>
                <a:ea typeface="+mn-ea"/>
                <a:cs typeface="+mn-cs"/>
              </a:rPr>
              <a:t>Context and problem</a:t>
            </a:r>
          </a:p>
          <a:p>
            <a:r>
              <a:rPr lang="en-US" sz="882" b="0" i="0" kern="1200" dirty="0">
                <a:solidFill>
                  <a:schemeClr val="tx1"/>
                </a:solidFill>
                <a:effectLst/>
                <a:latin typeface="Segoe UI" panose="020B0502040204020203" pitchFamily="34" charset="0"/>
                <a:ea typeface="+mn-ea"/>
                <a:cs typeface="+mn-cs"/>
              </a:rPr>
              <a:t>In cloud-based and distributed applications, components of the system often need to provide information to other components as events happen.</a:t>
            </a:r>
          </a:p>
          <a:p>
            <a:r>
              <a:rPr lang="en-US" sz="882" b="0" i="0" kern="1200" dirty="0">
                <a:solidFill>
                  <a:schemeClr val="tx1"/>
                </a:solidFill>
                <a:effectLst/>
                <a:latin typeface="Segoe UI" panose="020B0502040204020203" pitchFamily="34" charset="0"/>
                <a:ea typeface="+mn-ea"/>
                <a:cs typeface="+mn-cs"/>
              </a:rPr>
              <a:t>Asynchronous messaging is an effective way to decouple senders from consumers, and avoid blocking the sender to wait for a response. However, using a dedicated message queue for each consumer does not effectively scale to many consumers. Also, some of the consumers might be interested in only a subset of the information. How can the sender announce events to all interested consumers without knowing their identities?</a:t>
            </a:r>
          </a:p>
          <a:p>
            <a:endParaRPr lang="en-US" dirty="0"/>
          </a:p>
          <a:p>
            <a:r>
              <a:rPr lang="en-US" sz="882" b="1" i="0" kern="1200" dirty="0">
                <a:solidFill>
                  <a:schemeClr val="tx1"/>
                </a:solidFill>
                <a:effectLst/>
                <a:latin typeface="Segoe UI" panose="020B0502040204020203" pitchFamily="34" charset="0"/>
                <a:ea typeface="+mn-ea"/>
                <a:cs typeface="+mn-cs"/>
              </a:rPr>
              <a:t>Solution</a:t>
            </a:r>
          </a:p>
          <a:p>
            <a:r>
              <a:rPr lang="en-US" sz="882" b="0" i="0" kern="1200" dirty="0">
                <a:solidFill>
                  <a:schemeClr val="tx1"/>
                </a:solidFill>
                <a:effectLst/>
                <a:latin typeface="Segoe UI" panose="020B0502040204020203" pitchFamily="34" charset="0"/>
                <a:ea typeface="+mn-ea"/>
                <a:cs typeface="+mn-cs"/>
              </a:rPr>
              <a:t>Introduce an asynchronous messaging subsystem that includes the following:</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An input messaging channel used by the sender. The sender packages events into messages, using a known message format, and sends these messages via the input channel. The sender in this pattern is also called the </a:t>
            </a:r>
            <a:r>
              <a:rPr lang="en-US" sz="882" b="0" i="1" kern="1200" dirty="0">
                <a:solidFill>
                  <a:schemeClr val="tx1"/>
                </a:solidFill>
                <a:effectLst/>
                <a:latin typeface="Segoe UI" panose="020B0502040204020203" pitchFamily="34" charset="0"/>
                <a:ea typeface="+mn-ea"/>
                <a:cs typeface="+mn-cs"/>
              </a:rPr>
              <a:t>publisher</a:t>
            </a:r>
            <a:r>
              <a:rPr lang="en-US" sz="882" b="0" i="0" kern="1200" dirty="0">
                <a:solidFill>
                  <a:schemeClr val="tx1"/>
                </a:solidFill>
                <a:effectLst/>
                <a:latin typeface="Segoe UI" panose="020B0502040204020203" pitchFamily="34" charset="0"/>
                <a:ea typeface="+mn-ea"/>
                <a:cs typeface="+mn-cs"/>
              </a:rPr>
              <a:t>.</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One output messaging channel per consumer. The consumers are known as </a:t>
            </a:r>
            <a:r>
              <a:rPr lang="en-US" sz="882" b="0" i="1" kern="1200" dirty="0">
                <a:solidFill>
                  <a:schemeClr val="tx1"/>
                </a:solidFill>
                <a:effectLst/>
                <a:latin typeface="Segoe UI" panose="020B0502040204020203" pitchFamily="34" charset="0"/>
                <a:ea typeface="+mn-ea"/>
                <a:cs typeface="+mn-cs"/>
              </a:rPr>
              <a:t>subscribers</a:t>
            </a:r>
            <a:r>
              <a:rPr lang="en-US" sz="882" b="0" i="0" kern="1200" dirty="0">
                <a:solidFill>
                  <a:schemeClr val="tx1"/>
                </a:solidFill>
                <a:effectLst/>
                <a:latin typeface="Segoe UI" panose="020B0502040204020203" pitchFamily="34" charset="0"/>
                <a:ea typeface="+mn-ea"/>
                <a:cs typeface="+mn-cs"/>
              </a:rPr>
              <a:t>.</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A mechanism for copying each message from the input channel to the output channels for all subscribers interested in that message. This operation is typically handled by an intermediary such as a message broker or event bus.</a:t>
            </a:r>
          </a:p>
          <a:p>
            <a:r>
              <a:rPr lang="en-US" sz="882" b="0" i="0" kern="1200" dirty="0">
                <a:solidFill>
                  <a:schemeClr val="tx1"/>
                </a:solidFill>
                <a:effectLst/>
                <a:latin typeface="Segoe UI" panose="020B0502040204020203" pitchFamily="34" charset="0"/>
                <a:ea typeface="+mn-ea"/>
                <a:cs typeface="+mn-cs"/>
              </a:rPr>
              <a:t>The following diagram shows the logical components of this pattern:</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Pub/sub messaging has the following benefits:</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It decouples subsystems that still need to communicate. Subsystems can be managed independently, and messages can be properly managed even if one or more receivers are offline.</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It increases scalability and improves responsiveness of the sender. The sender can quickly send a single message to the input channel, then return to its core processing responsibilities. The messaging infrastructure is responsible for ensuring messages are delivered to interested subscribers.</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It improves reliability. Asynchronous messaging helps applications continue to run smoothly under increased loads and handle intermittent failures more effectively.</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It allows for deferred or scheduled processing. Subscribers can wait to pick up messages until off-peak hours, or messages can be routed or processed according to a specific schedule.</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It enables simpler integration between systems using different platforms, programming languages, or communication protocols, as well as between on-premises systems and applications running in the cloud.</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It facilitates asynchronous workflows across an enterprise.</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It improves testability. Channels can be monitored and messages can be inspected or logged as part of an overall integration test strategy.</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It provides separation of concerns for your applications. Each application can focus on its core capabilities, while the messaging infrastructure handles everything required to reliably route messages to multiple consumers.</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Issues and considerations</a:t>
            </a:r>
          </a:p>
          <a:p>
            <a:r>
              <a:rPr lang="en-US" sz="882" b="0" i="0" kern="1200" dirty="0">
                <a:solidFill>
                  <a:schemeClr val="tx1"/>
                </a:solidFill>
                <a:effectLst/>
                <a:latin typeface="Segoe UI" panose="020B0502040204020203" pitchFamily="34" charset="0"/>
                <a:ea typeface="+mn-ea"/>
                <a:cs typeface="+mn-cs"/>
              </a:rPr>
              <a:t>Consider the following points when deciding how to implement this pattern:</a:t>
            </a:r>
          </a:p>
          <a:p>
            <a:r>
              <a:rPr lang="en-US" sz="882" b="1" i="0" kern="1200" dirty="0">
                <a:solidFill>
                  <a:schemeClr val="tx1"/>
                </a:solidFill>
                <a:effectLst/>
                <a:latin typeface="Segoe UI" panose="020B0502040204020203" pitchFamily="34" charset="0"/>
                <a:ea typeface="+mn-ea"/>
                <a:cs typeface="+mn-cs"/>
              </a:rPr>
              <a:t>Existing technologies.</a:t>
            </a:r>
            <a:r>
              <a:rPr lang="en-US" sz="882" b="0" i="0" kern="1200" dirty="0">
                <a:solidFill>
                  <a:schemeClr val="tx1"/>
                </a:solidFill>
                <a:effectLst/>
                <a:latin typeface="Segoe UI" panose="020B0502040204020203" pitchFamily="34" charset="0"/>
                <a:ea typeface="+mn-ea"/>
                <a:cs typeface="+mn-cs"/>
              </a:rPr>
              <a:t> It is strongly recommended to use available messaging products and services that support a publish-subscribe model, rather than building your own. In Azure, consider using </a:t>
            </a:r>
            <a:r>
              <a:rPr lang="en-US" sz="882" b="0" i="0" u="sng" kern="1200" dirty="0">
                <a:solidFill>
                  <a:schemeClr val="tx1"/>
                </a:solidFill>
                <a:effectLst/>
                <a:latin typeface="Segoe UI" panose="020B0502040204020203" pitchFamily="34" charset="0"/>
                <a:ea typeface="+mn-ea"/>
                <a:cs typeface="+mn-cs"/>
                <a:hlinkClick r:id="rId3"/>
              </a:rPr>
              <a:t>Service Bus</a:t>
            </a:r>
            <a:r>
              <a:rPr lang="en-US" sz="882" b="0" i="0" kern="1200" dirty="0">
                <a:solidFill>
                  <a:schemeClr val="tx1"/>
                </a:solidFill>
                <a:effectLst/>
                <a:latin typeface="Segoe UI" panose="020B0502040204020203" pitchFamily="34" charset="0"/>
                <a:ea typeface="+mn-ea"/>
                <a:cs typeface="+mn-cs"/>
              </a:rPr>
              <a:t> or </a:t>
            </a:r>
            <a:r>
              <a:rPr lang="en-US" sz="882" b="0" i="0" u="sng" kern="1200" dirty="0">
                <a:solidFill>
                  <a:schemeClr val="tx1"/>
                </a:solidFill>
                <a:effectLst/>
                <a:latin typeface="Segoe UI" panose="020B0502040204020203" pitchFamily="34" charset="0"/>
                <a:ea typeface="+mn-ea"/>
                <a:cs typeface="+mn-cs"/>
                <a:hlinkClick r:id="rId4"/>
              </a:rPr>
              <a:t>Event Grid</a:t>
            </a:r>
            <a:r>
              <a:rPr lang="en-US" sz="882" b="0" i="0" kern="1200" dirty="0">
                <a:solidFill>
                  <a:schemeClr val="tx1"/>
                </a:solidFill>
                <a:effectLst/>
                <a:latin typeface="Segoe UI" panose="020B0502040204020203" pitchFamily="34" charset="0"/>
                <a:ea typeface="+mn-ea"/>
                <a:cs typeface="+mn-cs"/>
              </a:rPr>
              <a:t>. Other technologies that can be used for pub/sub messaging include Redis, RabbitMQ, and Apache Kafka.</a:t>
            </a:r>
          </a:p>
          <a:p>
            <a:r>
              <a:rPr lang="en-US" sz="882" b="1" i="0" kern="1200" dirty="0">
                <a:solidFill>
                  <a:schemeClr val="tx1"/>
                </a:solidFill>
                <a:effectLst/>
                <a:latin typeface="Segoe UI" panose="020B0502040204020203" pitchFamily="34" charset="0"/>
                <a:ea typeface="+mn-ea"/>
                <a:cs typeface="+mn-cs"/>
              </a:rPr>
              <a:t>Subscription handling.</a:t>
            </a:r>
            <a:r>
              <a:rPr lang="en-US" sz="882" b="0" i="0" kern="1200" dirty="0">
                <a:solidFill>
                  <a:schemeClr val="tx1"/>
                </a:solidFill>
                <a:effectLst/>
                <a:latin typeface="Segoe UI" panose="020B0502040204020203" pitchFamily="34" charset="0"/>
                <a:ea typeface="+mn-ea"/>
                <a:cs typeface="+mn-cs"/>
              </a:rPr>
              <a:t> The messaging infrastructure must provide mechanisms that consumers can use to subscribe to or unsubscribe from available channels.</a:t>
            </a:r>
          </a:p>
          <a:p>
            <a:r>
              <a:rPr lang="en-US" sz="882" b="1" i="0" kern="1200" dirty="0">
                <a:solidFill>
                  <a:schemeClr val="tx1"/>
                </a:solidFill>
                <a:effectLst/>
                <a:latin typeface="Segoe UI" panose="020B0502040204020203" pitchFamily="34" charset="0"/>
                <a:ea typeface="+mn-ea"/>
                <a:cs typeface="+mn-cs"/>
              </a:rPr>
              <a:t>Security.</a:t>
            </a:r>
            <a:r>
              <a:rPr lang="en-US" sz="882" b="0" i="0" kern="1200" dirty="0">
                <a:solidFill>
                  <a:schemeClr val="tx1"/>
                </a:solidFill>
                <a:effectLst/>
                <a:latin typeface="Segoe UI" panose="020B0502040204020203" pitchFamily="34" charset="0"/>
                <a:ea typeface="+mn-ea"/>
                <a:cs typeface="+mn-cs"/>
              </a:rPr>
              <a:t> Connecting to any message channel must be restricted by security policy to prevent eavesdropping by unauthorized users or applications.</a:t>
            </a:r>
          </a:p>
          <a:p>
            <a:r>
              <a:rPr lang="en-US" sz="882" b="1" i="0" kern="1200" dirty="0">
                <a:solidFill>
                  <a:schemeClr val="tx1"/>
                </a:solidFill>
                <a:effectLst/>
                <a:latin typeface="Segoe UI" panose="020B0502040204020203" pitchFamily="34" charset="0"/>
                <a:ea typeface="+mn-ea"/>
                <a:cs typeface="+mn-cs"/>
              </a:rPr>
              <a:t>Subsets of messages.</a:t>
            </a:r>
            <a:r>
              <a:rPr lang="en-US" sz="882" b="0" i="0" kern="1200" dirty="0">
                <a:solidFill>
                  <a:schemeClr val="tx1"/>
                </a:solidFill>
                <a:effectLst/>
                <a:latin typeface="Segoe UI" panose="020B0502040204020203" pitchFamily="34" charset="0"/>
                <a:ea typeface="+mn-ea"/>
                <a:cs typeface="+mn-cs"/>
              </a:rPr>
              <a:t> Subscribers are usually only interested in subset of the messages distributed by a publisher. Messaging services often allow subscribers to narrow the set of messages received by:</a:t>
            </a:r>
          </a:p>
          <a:p>
            <a:pPr lvl="1"/>
            <a:r>
              <a:rPr lang="en-US" sz="882" b="1" i="0" kern="1200" dirty="0">
                <a:solidFill>
                  <a:schemeClr val="tx1"/>
                </a:solidFill>
                <a:effectLst/>
                <a:latin typeface="Segoe UI" panose="020B0502040204020203" pitchFamily="34" charset="0"/>
                <a:ea typeface="+mn-ea"/>
                <a:cs typeface="+mn-cs"/>
              </a:rPr>
              <a:t>Topics.</a:t>
            </a:r>
            <a:r>
              <a:rPr lang="en-US" sz="882" b="0" i="0" kern="1200" dirty="0">
                <a:solidFill>
                  <a:schemeClr val="tx1"/>
                </a:solidFill>
                <a:effectLst/>
                <a:latin typeface="Segoe UI" panose="020B0502040204020203" pitchFamily="34" charset="0"/>
                <a:ea typeface="+mn-ea"/>
                <a:cs typeface="+mn-cs"/>
              </a:rPr>
              <a:t> Each topic has a dedicated output channel, and each consumer can subscribe to all relevant topics.</a:t>
            </a:r>
          </a:p>
          <a:p>
            <a:pPr lvl="1"/>
            <a:r>
              <a:rPr lang="en-US" sz="882" b="1" i="0" kern="1200" dirty="0">
                <a:solidFill>
                  <a:schemeClr val="tx1"/>
                </a:solidFill>
                <a:effectLst/>
                <a:latin typeface="Segoe UI" panose="020B0502040204020203" pitchFamily="34" charset="0"/>
                <a:ea typeface="+mn-ea"/>
                <a:cs typeface="+mn-cs"/>
              </a:rPr>
              <a:t>Content filtering.</a:t>
            </a:r>
            <a:r>
              <a:rPr lang="en-US" sz="882" b="0" i="0" kern="1200" dirty="0">
                <a:solidFill>
                  <a:schemeClr val="tx1"/>
                </a:solidFill>
                <a:effectLst/>
                <a:latin typeface="Segoe UI" panose="020B0502040204020203" pitchFamily="34" charset="0"/>
                <a:ea typeface="+mn-ea"/>
                <a:cs typeface="+mn-cs"/>
              </a:rPr>
              <a:t> Messages are inspected and distributed based on the content of each message. Each subscriber can specify the content it is interested in.</a:t>
            </a:r>
          </a:p>
          <a:p>
            <a:r>
              <a:rPr lang="en-US" sz="882" b="1" i="0" kern="1200" dirty="0">
                <a:solidFill>
                  <a:schemeClr val="tx1"/>
                </a:solidFill>
                <a:effectLst/>
                <a:latin typeface="Segoe UI" panose="020B0502040204020203" pitchFamily="34" charset="0"/>
                <a:ea typeface="+mn-ea"/>
                <a:cs typeface="+mn-cs"/>
              </a:rPr>
              <a:t>Wildcard subscribers.</a:t>
            </a:r>
            <a:r>
              <a:rPr lang="en-US" sz="882" b="0" i="0" kern="1200" dirty="0">
                <a:solidFill>
                  <a:schemeClr val="tx1"/>
                </a:solidFill>
                <a:effectLst/>
                <a:latin typeface="Segoe UI" panose="020B0502040204020203" pitchFamily="34" charset="0"/>
                <a:ea typeface="+mn-ea"/>
                <a:cs typeface="+mn-cs"/>
              </a:rPr>
              <a:t> Consider allowing subscribers to subscribe to multiple topics via wildcards.</a:t>
            </a:r>
          </a:p>
          <a:p>
            <a:r>
              <a:rPr lang="en-US" sz="882" b="1" i="0" kern="1200" dirty="0">
                <a:solidFill>
                  <a:schemeClr val="tx1"/>
                </a:solidFill>
                <a:effectLst/>
                <a:latin typeface="Segoe UI" panose="020B0502040204020203" pitchFamily="34" charset="0"/>
                <a:ea typeface="+mn-ea"/>
                <a:cs typeface="+mn-cs"/>
              </a:rPr>
              <a:t>Bi-directional communication.</a:t>
            </a:r>
            <a:r>
              <a:rPr lang="en-US" sz="882" b="0" i="0" kern="1200" dirty="0">
                <a:solidFill>
                  <a:schemeClr val="tx1"/>
                </a:solidFill>
                <a:effectLst/>
                <a:latin typeface="Segoe UI" panose="020B0502040204020203" pitchFamily="34" charset="0"/>
                <a:ea typeface="+mn-ea"/>
                <a:cs typeface="+mn-cs"/>
              </a:rPr>
              <a:t> The channels in a publish-subscribe system are treated as unidirectional. If a specific subscriber needs to send acknowledgment or communicate status back to the publisher, consider using the </a:t>
            </a:r>
            <a:r>
              <a:rPr lang="en-US" sz="882" b="0" i="0" u="sng" kern="1200" dirty="0">
                <a:solidFill>
                  <a:schemeClr val="tx1"/>
                </a:solidFill>
                <a:effectLst/>
                <a:latin typeface="Segoe UI" panose="020B0502040204020203" pitchFamily="34" charset="0"/>
                <a:ea typeface="+mn-ea"/>
                <a:cs typeface="+mn-cs"/>
                <a:hlinkClick r:id="rId5"/>
              </a:rPr>
              <a:t>Request/Reply Pattern</a:t>
            </a:r>
            <a:r>
              <a:rPr lang="en-US" sz="882" b="0" i="0" kern="1200" dirty="0">
                <a:solidFill>
                  <a:schemeClr val="tx1"/>
                </a:solidFill>
                <a:effectLst/>
                <a:latin typeface="Segoe UI" panose="020B0502040204020203" pitchFamily="34" charset="0"/>
                <a:ea typeface="+mn-ea"/>
                <a:cs typeface="+mn-cs"/>
              </a:rPr>
              <a:t>. This pattern uses one channel to send a message to the subscriber, and a separate reply channel for communicating back to the publisher.</a:t>
            </a:r>
          </a:p>
          <a:p>
            <a:r>
              <a:rPr lang="en-US" sz="882" b="1" i="0" kern="1200" dirty="0">
                <a:solidFill>
                  <a:schemeClr val="tx1"/>
                </a:solidFill>
                <a:effectLst/>
                <a:latin typeface="Segoe UI" panose="020B0502040204020203" pitchFamily="34" charset="0"/>
                <a:ea typeface="+mn-ea"/>
                <a:cs typeface="+mn-cs"/>
              </a:rPr>
              <a:t>Message ordering.</a:t>
            </a:r>
            <a:r>
              <a:rPr lang="en-US" sz="882" b="0" i="0" kern="1200" dirty="0">
                <a:solidFill>
                  <a:schemeClr val="tx1"/>
                </a:solidFill>
                <a:effectLst/>
                <a:latin typeface="Segoe UI" panose="020B0502040204020203" pitchFamily="34" charset="0"/>
                <a:ea typeface="+mn-ea"/>
                <a:cs typeface="+mn-cs"/>
              </a:rPr>
              <a:t> The order in which consumer instances receive messages isn't guaranteed, and doesn't necessarily reflect the order in which the messages were created. Design the system to ensure that message processing is idempotent to help eliminate any dependency on the order of message handling.</a:t>
            </a:r>
          </a:p>
          <a:p>
            <a:r>
              <a:rPr lang="en-US" sz="882" b="1" i="0" kern="1200" dirty="0">
                <a:solidFill>
                  <a:schemeClr val="tx1"/>
                </a:solidFill>
                <a:effectLst/>
                <a:latin typeface="Segoe UI" panose="020B0502040204020203" pitchFamily="34" charset="0"/>
                <a:ea typeface="+mn-ea"/>
                <a:cs typeface="+mn-cs"/>
              </a:rPr>
              <a:t>Message priority.</a:t>
            </a:r>
            <a:r>
              <a:rPr lang="en-US" sz="882" b="0" i="0" kern="1200" dirty="0">
                <a:solidFill>
                  <a:schemeClr val="tx1"/>
                </a:solidFill>
                <a:effectLst/>
                <a:latin typeface="Segoe UI" panose="020B0502040204020203" pitchFamily="34" charset="0"/>
                <a:ea typeface="+mn-ea"/>
                <a:cs typeface="+mn-cs"/>
              </a:rPr>
              <a:t> Some solutions may require that messages are processed in a specific order. The </a:t>
            </a:r>
            <a:r>
              <a:rPr lang="en-US" sz="882" b="0" i="0" u="sng" kern="1200" dirty="0">
                <a:solidFill>
                  <a:schemeClr val="tx1"/>
                </a:solidFill>
                <a:effectLst/>
                <a:latin typeface="Segoe UI" panose="020B0502040204020203" pitchFamily="34" charset="0"/>
                <a:ea typeface="+mn-ea"/>
                <a:cs typeface="+mn-cs"/>
                <a:hlinkClick r:id="rId6"/>
              </a:rPr>
              <a:t>Priority Queue pattern</a:t>
            </a:r>
            <a:r>
              <a:rPr lang="en-US" sz="882" b="0" i="0" kern="1200" dirty="0">
                <a:solidFill>
                  <a:schemeClr val="tx1"/>
                </a:solidFill>
                <a:effectLst/>
                <a:latin typeface="Segoe UI" panose="020B0502040204020203" pitchFamily="34" charset="0"/>
                <a:ea typeface="+mn-ea"/>
                <a:cs typeface="+mn-cs"/>
              </a:rPr>
              <a:t> provides a mechanism for ensuring specific messages are delivered before others.</a:t>
            </a:r>
          </a:p>
          <a:p>
            <a:r>
              <a:rPr lang="en-US" sz="882" b="1" i="0" kern="1200" dirty="0">
                <a:solidFill>
                  <a:schemeClr val="tx1"/>
                </a:solidFill>
                <a:effectLst/>
                <a:latin typeface="Segoe UI" panose="020B0502040204020203" pitchFamily="34" charset="0"/>
                <a:ea typeface="+mn-ea"/>
                <a:cs typeface="+mn-cs"/>
              </a:rPr>
              <a:t>Poison messages.</a:t>
            </a:r>
            <a:r>
              <a:rPr lang="en-US" sz="882" b="0" i="0" kern="1200" dirty="0">
                <a:solidFill>
                  <a:schemeClr val="tx1"/>
                </a:solidFill>
                <a:effectLst/>
                <a:latin typeface="Segoe UI" panose="020B0502040204020203" pitchFamily="34" charset="0"/>
                <a:ea typeface="+mn-ea"/>
                <a:cs typeface="+mn-cs"/>
              </a:rPr>
              <a:t> A malformed message, or a task that requires access to resources that aren't available, can cause a service instance to fail. The system should prevent such messages being returned to the queue. Instead, capture and store the details of these messages elsewhere so that they can be analyzed if necessary.</a:t>
            </a:r>
          </a:p>
          <a:p>
            <a:r>
              <a:rPr lang="en-US" sz="882" b="1" i="0" kern="1200" dirty="0">
                <a:solidFill>
                  <a:schemeClr val="tx1"/>
                </a:solidFill>
                <a:effectLst/>
                <a:latin typeface="Segoe UI" panose="020B0502040204020203" pitchFamily="34" charset="0"/>
                <a:ea typeface="+mn-ea"/>
                <a:cs typeface="+mn-cs"/>
              </a:rPr>
              <a:t>Repeated messages.</a:t>
            </a:r>
            <a:r>
              <a:rPr lang="en-US" sz="882" b="0" i="0" kern="1200" dirty="0">
                <a:solidFill>
                  <a:schemeClr val="tx1"/>
                </a:solidFill>
                <a:effectLst/>
                <a:latin typeface="Segoe UI" panose="020B0502040204020203" pitchFamily="34" charset="0"/>
                <a:ea typeface="+mn-ea"/>
                <a:cs typeface="+mn-cs"/>
              </a:rPr>
              <a:t> The same message might be sent more than once. For example, the sender might fail after posting a message. Then a new instance of the sender might start up and repeat the message. The messaging infrastructure should implement duplicate message detection and removal (also known as de-duping) based on message IDs in order to provide at-most-once delivery of messages.</a:t>
            </a:r>
          </a:p>
          <a:p>
            <a:r>
              <a:rPr lang="en-US" sz="882" b="1" i="0" kern="1200" dirty="0">
                <a:solidFill>
                  <a:schemeClr val="tx1"/>
                </a:solidFill>
                <a:effectLst/>
                <a:latin typeface="Segoe UI" panose="020B0502040204020203" pitchFamily="34" charset="0"/>
                <a:ea typeface="+mn-ea"/>
                <a:cs typeface="+mn-cs"/>
              </a:rPr>
              <a:t>Message expiration.</a:t>
            </a:r>
            <a:r>
              <a:rPr lang="en-US" sz="882" b="0" i="0" kern="1200" dirty="0">
                <a:solidFill>
                  <a:schemeClr val="tx1"/>
                </a:solidFill>
                <a:effectLst/>
                <a:latin typeface="Segoe UI" panose="020B0502040204020203" pitchFamily="34" charset="0"/>
                <a:ea typeface="+mn-ea"/>
                <a:cs typeface="+mn-cs"/>
              </a:rPr>
              <a:t> A message might have a limited lifetime. If it isn't processed within this period, it might no longer be relevant and should be discarded. A sender can specify an expiration time as part of the data in the message. A receiver can examine this information before deciding whether to perform the business logic associated with the message.</a:t>
            </a:r>
          </a:p>
          <a:p>
            <a:r>
              <a:rPr lang="en-US" sz="882" b="1" i="0" kern="1200" dirty="0">
                <a:solidFill>
                  <a:schemeClr val="tx1"/>
                </a:solidFill>
                <a:effectLst/>
                <a:latin typeface="Segoe UI" panose="020B0502040204020203" pitchFamily="34" charset="0"/>
                <a:ea typeface="+mn-ea"/>
                <a:cs typeface="+mn-cs"/>
              </a:rPr>
              <a:t>Message scheduling.</a:t>
            </a:r>
            <a:r>
              <a:rPr lang="en-US" sz="882" b="0" i="0" kern="1200" dirty="0">
                <a:solidFill>
                  <a:schemeClr val="tx1"/>
                </a:solidFill>
                <a:effectLst/>
                <a:latin typeface="Segoe UI" panose="020B0502040204020203" pitchFamily="34" charset="0"/>
                <a:ea typeface="+mn-ea"/>
                <a:cs typeface="+mn-cs"/>
              </a:rPr>
              <a:t> A message might be temporarily embargoed and should not be processed until a specific date and time. The message should not be available to a receiver until this time.</a:t>
            </a:r>
          </a:p>
          <a:p>
            <a:endParaRPr lang="en-US" sz="882" b="0" i="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4290057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6/2/2020 11:13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814481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https://docs.microsoft.com/en-us/azure/event-grid/compare-messaging-services#event-vs-message-services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425655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There's an important distinction to note between services that deliver an event and services that deliver a message.</a:t>
            </a:r>
          </a:p>
          <a:p>
            <a:r>
              <a:rPr lang="en-US" sz="882" b="1" i="0" kern="1200" dirty="0">
                <a:solidFill>
                  <a:schemeClr val="tx1"/>
                </a:solidFill>
                <a:effectLst/>
                <a:latin typeface="Segoe UI" panose="020B0502040204020203" pitchFamily="34" charset="0"/>
                <a:ea typeface="+mn-ea"/>
                <a:cs typeface="+mn-cs"/>
              </a:rPr>
              <a:t>Event</a:t>
            </a:r>
          </a:p>
          <a:p>
            <a:r>
              <a:rPr lang="en-US" sz="882" b="0" i="0" kern="1200" dirty="0">
                <a:solidFill>
                  <a:schemeClr val="tx1"/>
                </a:solidFill>
                <a:effectLst/>
                <a:latin typeface="Segoe UI" panose="020B0502040204020203" pitchFamily="34" charset="0"/>
                <a:ea typeface="+mn-ea"/>
                <a:cs typeface="+mn-cs"/>
              </a:rPr>
              <a:t>An event is a lightweight notification of a condition or a state change. The publisher of the event has no expectation about how the event is handled. The consumer of the event decides what to do with the notification. Events can be discrete units or part of a series.</a:t>
            </a:r>
          </a:p>
          <a:p>
            <a:r>
              <a:rPr lang="en-US" sz="882" b="0" i="0" kern="1200" dirty="0">
                <a:solidFill>
                  <a:schemeClr val="tx1"/>
                </a:solidFill>
                <a:effectLst/>
                <a:latin typeface="Segoe UI" panose="020B0502040204020203" pitchFamily="34" charset="0"/>
                <a:ea typeface="+mn-ea"/>
                <a:cs typeface="+mn-cs"/>
              </a:rPr>
              <a:t>Discrete events report state change and are actionable. To take the next step, the consumer only needs to know that something happened. The event data has information about what happened but doesn't have the data that triggered the event. For example, an event notifies consumers that a file was created. It may have general information about the file, but it doesn't have the file itself. Discrete events are ideal for </a:t>
            </a:r>
            <a:r>
              <a:rPr lang="en-US" sz="882" b="0" i="0" u="sng" kern="1200" dirty="0">
                <a:solidFill>
                  <a:schemeClr val="tx1"/>
                </a:solidFill>
                <a:effectLst/>
                <a:latin typeface="Segoe UI" panose="020B0502040204020203" pitchFamily="34" charset="0"/>
                <a:ea typeface="+mn-ea"/>
                <a:cs typeface="+mn-cs"/>
                <a:hlinkClick r:id="rId3"/>
              </a:rPr>
              <a:t>serverless</a:t>
            </a:r>
            <a:r>
              <a:rPr lang="en-US" sz="882" b="0" i="0" kern="1200" dirty="0">
                <a:solidFill>
                  <a:schemeClr val="tx1"/>
                </a:solidFill>
                <a:effectLst/>
                <a:latin typeface="Segoe UI" panose="020B0502040204020203" pitchFamily="34" charset="0"/>
                <a:ea typeface="+mn-ea"/>
                <a:cs typeface="+mn-cs"/>
              </a:rPr>
              <a:t> solutions that need to scale.</a:t>
            </a:r>
          </a:p>
          <a:p>
            <a:r>
              <a:rPr lang="en-US" sz="882" b="0" i="0" kern="1200" dirty="0">
                <a:solidFill>
                  <a:schemeClr val="tx1"/>
                </a:solidFill>
                <a:effectLst/>
                <a:latin typeface="Segoe UI" panose="020B0502040204020203" pitchFamily="34" charset="0"/>
                <a:ea typeface="+mn-ea"/>
                <a:cs typeface="+mn-cs"/>
              </a:rPr>
              <a:t>Series events report a condition and are analyzable. The events are time-ordered and interrelated. The consumer needs the sequenced series of events to analyze what happened.</a:t>
            </a:r>
          </a:p>
          <a:p>
            <a:r>
              <a:rPr lang="en-US" sz="882" b="1" i="0" kern="1200" dirty="0">
                <a:solidFill>
                  <a:schemeClr val="tx1"/>
                </a:solidFill>
                <a:effectLst/>
                <a:latin typeface="Segoe UI" panose="020B0502040204020203" pitchFamily="34" charset="0"/>
                <a:ea typeface="+mn-ea"/>
                <a:cs typeface="+mn-cs"/>
              </a:rPr>
              <a:t>Message</a:t>
            </a:r>
          </a:p>
          <a:p>
            <a:r>
              <a:rPr lang="en-US" sz="882" b="0" i="0" kern="1200" dirty="0">
                <a:solidFill>
                  <a:schemeClr val="tx1"/>
                </a:solidFill>
                <a:effectLst/>
                <a:latin typeface="Segoe UI" panose="020B0502040204020203" pitchFamily="34" charset="0"/>
                <a:ea typeface="+mn-ea"/>
                <a:cs typeface="+mn-cs"/>
              </a:rPr>
              <a:t>A message is raw data produced by a service to be consumed or stored elsewhere. The message contains the data that triggered the message pipeline. The publisher of the message has an expectation about how the consumer handles the message. A contract exists between the two sides. For example, the publisher sends a message with the raw data, and expects the consumer to create a file from that data and send a response when the work is done.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487029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https://docs.microsoft.com/en-us/azure/architecture/guide/technology-choices/messaging</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768934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Event Grid is an </a:t>
            </a:r>
            <a:r>
              <a:rPr lang="en-US" sz="882" b="0" i="0" kern="1200" dirty="0" err="1">
                <a:solidFill>
                  <a:schemeClr val="tx1"/>
                </a:solidFill>
                <a:effectLst/>
                <a:latin typeface="Segoe UI" panose="020B0502040204020203" pitchFamily="34" charset="0"/>
                <a:ea typeface="+mn-ea"/>
                <a:cs typeface="+mn-cs"/>
              </a:rPr>
              <a:t>eventing</a:t>
            </a:r>
            <a:r>
              <a:rPr lang="en-US" sz="882" b="0" i="0" kern="1200" dirty="0">
                <a:solidFill>
                  <a:schemeClr val="tx1"/>
                </a:solidFill>
                <a:effectLst/>
                <a:latin typeface="Segoe UI" panose="020B0502040204020203" pitchFamily="34" charset="0"/>
                <a:ea typeface="+mn-ea"/>
                <a:cs typeface="+mn-cs"/>
              </a:rPr>
              <a:t> backplane that enables event-driven, reactive programming. It uses a publish-subscribe model. Publishers emit events, but have no expectation about which events are handled. Subscribers decide which events they want to handle.</a:t>
            </a:r>
          </a:p>
          <a:p>
            <a:r>
              <a:rPr lang="en-US" sz="882" b="0" i="0" kern="1200" dirty="0">
                <a:solidFill>
                  <a:schemeClr val="tx1"/>
                </a:solidFill>
                <a:effectLst/>
                <a:latin typeface="Segoe UI" panose="020B0502040204020203" pitchFamily="34" charset="0"/>
                <a:ea typeface="+mn-ea"/>
                <a:cs typeface="+mn-cs"/>
              </a:rPr>
              <a:t>Event Grid is deeply integrated with Azure services and can be integrated with third-party services. It simplifies event consumption and lowers costs by eliminating the need for constant polling. Event Grid efficiently and reliably routes events from Azure and non-Azure resources. It distributes the events to registered subscriber endpoints. The event message has the information you need to react to changes in services and applications. Event Grid isn't a data pipeline, and doesn't deliver the actual object that was updated.</a:t>
            </a:r>
          </a:p>
          <a:p>
            <a:r>
              <a:rPr lang="en-US" sz="882" b="0" i="0" kern="1200" dirty="0">
                <a:solidFill>
                  <a:schemeClr val="tx1"/>
                </a:solidFill>
                <a:effectLst/>
                <a:latin typeface="Segoe UI" panose="020B0502040204020203" pitchFamily="34" charset="0"/>
                <a:ea typeface="+mn-ea"/>
                <a:cs typeface="+mn-cs"/>
              </a:rPr>
              <a:t>Event Grid supports dead-lettering for events that aren't delivered to an endpoint.</a:t>
            </a:r>
          </a:p>
          <a:p>
            <a:r>
              <a:rPr lang="en-US" sz="882" b="0" i="0" kern="1200" dirty="0">
                <a:solidFill>
                  <a:schemeClr val="tx1"/>
                </a:solidFill>
                <a:effectLst/>
                <a:latin typeface="Segoe UI" panose="020B0502040204020203" pitchFamily="34" charset="0"/>
                <a:ea typeface="+mn-ea"/>
                <a:cs typeface="+mn-cs"/>
              </a:rPr>
              <a:t>It has the following characteristics:</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dynamically scalable</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low cost</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serverless</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at least once delivery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625870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Azure Event Hubs is a big data pipeline. It facilitates the capture, retention, and replay of telemetry and event stream data. The data can come from many concurrent sources. </a:t>
            </a:r>
          </a:p>
          <a:p>
            <a:r>
              <a:rPr lang="en-US" sz="882" b="0" i="0" kern="1200" dirty="0">
                <a:solidFill>
                  <a:schemeClr val="tx1"/>
                </a:solidFill>
                <a:effectLst/>
                <a:latin typeface="Segoe UI" panose="020B0502040204020203" pitchFamily="34" charset="0"/>
                <a:ea typeface="+mn-ea"/>
                <a:cs typeface="+mn-cs"/>
              </a:rPr>
              <a:t>Event Hubs allows telemetry and event data to be made available to a variety of stream-processing infrastructures and analytics services. It is available either as data streams or bundled event batches. This service provides a single solution that enables rapid data retrieval for real-time processing as well as repeated replay of stored raw data. It can capture the streaming data into a file for processing and analysis.</a:t>
            </a:r>
          </a:p>
          <a:p>
            <a:r>
              <a:rPr lang="en-US" sz="882" b="0" i="0" kern="1200" dirty="0">
                <a:solidFill>
                  <a:schemeClr val="tx1"/>
                </a:solidFill>
                <a:effectLst/>
                <a:latin typeface="Segoe UI" panose="020B0502040204020203" pitchFamily="34" charset="0"/>
                <a:ea typeface="+mn-ea"/>
                <a:cs typeface="+mn-cs"/>
              </a:rPr>
              <a:t>It has the following characteristics:</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low latency</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capable of receiving and processing millions of events per second</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at least once delivery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533725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Service Bus is intended for traditional enterprise applications. These enterprise applications require transactions, ordering, duplicate detection, and instantaneous consistency. Service Bus enables </a:t>
            </a:r>
            <a:r>
              <a:rPr lang="en-US" sz="882" b="0" i="0" u="sng" kern="1200" dirty="0">
                <a:solidFill>
                  <a:schemeClr val="tx1"/>
                </a:solidFill>
                <a:effectLst/>
                <a:latin typeface="Segoe UI" panose="020B0502040204020203" pitchFamily="34" charset="0"/>
                <a:ea typeface="+mn-ea"/>
                <a:cs typeface="+mn-cs"/>
                <a:hlinkClick r:id="rId3"/>
              </a:rPr>
              <a:t>cloud-native</a:t>
            </a:r>
            <a:r>
              <a:rPr lang="en-US" sz="882" b="0" i="0" kern="1200" dirty="0">
                <a:solidFill>
                  <a:schemeClr val="tx1"/>
                </a:solidFill>
                <a:effectLst/>
                <a:latin typeface="Segoe UI" panose="020B0502040204020203" pitchFamily="34" charset="0"/>
                <a:ea typeface="+mn-ea"/>
                <a:cs typeface="+mn-cs"/>
              </a:rPr>
              <a:t> applications to provide reliable state transition management for business processes. When handling high-value messages that cannot be lost or duplicated, use Azure Service Bus. Service Bus also facilitates highly secure communication across hybrid cloud solutions and can connect existing on-premises systems to cloud solutions.</a:t>
            </a:r>
          </a:p>
          <a:p>
            <a:r>
              <a:rPr lang="en-US" sz="882" b="0" i="0" kern="1200" dirty="0">
                <a:solidFill>
                  <a:schemeClr val="tx1"/>
                </a:solidFill>
                <a:effectLst/>
                <a:latin typeface="Segoe UI" panose="020B0502040204020203" pitchFamily="34" charset="0"/>
                <a:ea typeface="+mn-ea"/>
                <a:cs typeface="+mn-cs"/>
              </a:rPr>
              <a:t>Service Bus is a brokered messaging system. It stores messages in a "broker" (for example, a queue) until the consuming party is ready to receive the messages.</a:t>
            </a:r>
          </a:p>
          <a:p>
            <a:r>
              <a:rPr lang="en-US" sz="882" b="0" i="0" kern="1200" dirty="0">
                <a:solidFill>
                  <a:schemeClr val="tx1"/>
                </a:solidFill>
                <a:effectLst/>
                <a:latin typeface="Segoe UI" panose="020B0502040204020203" pitchFamily="34" charset="0"/>
                <a:ea typeface="+mn-ea"/>
                <a:cs typeface="+mn-cs"/>
              </a:rPr>
              <a:t>It has the following characteristics:</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reliable asynchronous message delivery (enterprise messaging as a service) that requires polling</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advanced messaging features like FIFO, batching/sessions, transactions, dead-lettering, temporal control, routing and filtering, and duplicate detection</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at least once delivery</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optional in-order delivery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575927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In some cases, you use the services side by side to fulfill distinct roles. For example, an e-commerce site can use Service Bus to process the order, Event Hubs to capture site telemetry, and Event Grid to respond to events like an item was shipped.</a:t>
            </a:r>
          </a:p>
          <a:p>
            <a:r>
              <a:rPr lang="en-US" sz="882" b="0" i="0" kern="1200" dirty="0">
                <a:solidFill>
                  <a:schemeClr val="tx1"/>
                </a:solidFill>
                <a:effectLst/>
                <a:latin typeface="Segoe UI" panose="020B0502040204020203" pitchFamily="34" charset="0"/>
                <a:ea typeface="+mn-ea"/>
                <a:cs typeface="+mn-cs"/>
              </a:rPr>
              <a:t>In other cases, you link them together to form an event and data pipeline. You use Event Grid to respond to events in the other services. For an example of using Event Grid with Event Hubs to migrate data to a data warehouse, see </a:t>
            </a:r>
            <a:r>
              <a:rPr lang="en-US" sz="882" b="0" i="0" u="sng" kern="1200" dirty="0">
                <a:solidFill>
                  <a:schemeClr val="tx1"/>
                </a:solidFill>
                <a:effectLst/>
                <a:latin typeface="Segoe UI" panose="020B0502040204020203" pitchFamily="34" charset="0"/>
                <a:ea typeface="+mn-ea"/>
                <a:cs typeface="+mn-cs"/>
                <a:hlinkClick r:id="rId3"/>
              </a:rPr>
              <a:t>Stream big data into a data warehouse</a:t>
            </a:r>
            <a:r>
              <a:rPr lang="en-US" sz="882" b="0" i="0" kern="1200" dirty="0">
                <a:solidFill>
                  <a:schemeClr val="tx1"/>
                </a:solidFill>
                <a:effectLst/>
                <a:latin typeface="Segoe UI" panose="020B0502040204020203" pitchFamily="34" charset="0"/>
                <a:ea typeface="+mn-ea"/>
                <a:cs typeface="+mn-cs"/>
              </a:rPr>
              <a:t>. The following image shows the workflow for streaming the data.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3917133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hyperlink" Target="http://pngimg.com/download/25967" TargetMode="Externa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zure.microsoft.com/en-us/blog/events-data-points-and-messages-choosing-the-right-azure-messaging-service-for-your-data/" TargetMode="Externa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Partner Technical Boot Camp</a:t>
            </a:r>
          </a:p>
        </p:txBody>
      </p:sp>
      <p:sp>
        <p:nvSpPr>
          <p:cNvPr id="5" name="Text Placeholder 4"/>
          <p:cNvSpPr>
            <a:spLocks noGrp="1"/>
          </p:cNvSpPr>
          <p:nvPr>
            <p:ph type="body" sz="quarter" idx="12"/>
          </p:nvPr>
        </p:nvSpPr>
        <p:spPr/>
        <p:txBody>
          <a:bodyPr/>
          <a:lstStyle/>
          <a:p>
            <a:r>
              <a:rPr lang="en-US" dirty="0"/>
              <a:t>Alex Mang</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1D031B-B9AA-4F6B-88EA-F06737055E9B}"/>
              </a:ext>
            </a:extLst>
          </p:cNvPr>
          <p:cNvSpPr>
            <a:spLocks noGrp="1"/>
          </p:cNvSpPr>
          <p:nvPr>
            <p:ph type="title"/>
          </p:nvPr>
        </p:nvSpPr>
        <p:spPr/>
        <p:txBody>
          <a:bodyPr/>
          <a:lstStyle/>
          <a:p>
            <a:endParaRPr lang="en-US"/>
          </a:p>
        </p:txBody>
      </p:sp>
      <p:sp>
        <p:nvSpPr>
          <p:cNvPr id="10" name="Content Placeholder 9">
            <a:extLst>
              <a:ext uri="{FF2B5EF4-FFF2-40B4-BE49-F238E27FC236}">
                <a16:creationId xmlns:a16="http://schemas.microsoft.com/office/drawing/2014/main" id="{2C7A9A2B-7D9D-45B9-892A-0FB49B393994}"/>
              </a:ext>
            </a:extLst>
          </p:cNvPr>
          <p:cNvSpPr>
            <a:spLocks noGrp="1"/>
          </p:cNvSpPr>
          <p:nvPr>
            <p:ph sz="quarter" idx="10"/>
          </p:nvPr>
        </p:nvSpPr>
        <p:spPr>
          <a:xfrm>
            <a:off x="588263" y="5659945"/>
            <a:ext cx="11018838" cy="430887"/>
          </a:xfrm>
        </p:spPr>
        <p:txBody>
          <a:bodyPr/>
          <a:lstStyle/>
          <a:p>
            <a:pPr algn="ctr"/>
            <a:r>
              <a:rPr lang="en-US" dirty="0"/>
              <a:t>Sometimes the “</a:t>
            </a:r>
            <a:r>
              <a:rPr lang="en-US" i="1" dirty="0"/>
              <a:t>there</a:t>
            </a:r>
            <a:r>
              <a:rPr lang="en-US" dirty="0"/>
              <a:t>” are all different </a:t>
            </a:r>
          </a:p>
        </p:txBody>
      </p:sp>
      <p:sp>
        <p:nvSpPr>
          <p:cNvPr id="13" name="Arrow: Right 12">
            <a:extLst>
              <a:ext uri="{FF2B5EF4-FFF2-40B4-BE49-F238E27FC236}">
                <a16:creationId xmlns:a16="http://schemas.microsoft.com/office/drawing/2014/main" id="{49AA97C3-0E64-4D69-A3AA-FD5E97DAD73B}"/>
              </a:ext>
            </a:extLst>
          </p:cNvPr>
          <p:cNvSpPr/>
          <p:nvPr/>
        </p:nvSpPr>
        <p:spPr bwMode="auto">
          <a:xfrm>
            <a:off x="3499103" y="2697480"/>
            <a:ext cx="5041394" cy="553998"/>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Transfer</a:t>
            </a:r>
          </a:p>
        </p:txBody>
      </p:sp>
      <p:sp>
        <p:nvSpPr>
          <p:cNvPr id="20" name="Oval 19">
            <a:extLst>
              <a:ext uri="{FF2B5EF4-FFF2-40B4-BE49-F238E27FC236}">
                <a16:creationId xmlns:a16="http://schemas.microsoft.com/office/drawing/2014/main" id="{4ADC9634-1D86-4879-B30B-5D5B69C1D7A2}"/>
              </a:ext>
            </a:extLst>
          </p:cNvPr>
          <p:cNvSpPr/>
          <p:nvPr/>
        </p:nvSpPr>
        <p:spPr bwMode="auto">
          <a:xfrm>
            <a:off x="8598410" y="1762104"/>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B</a:t>
            </a:r>
          </a:p>
        </p:txBody>
      </p:sp>
      <p:sp>
        <p:nvSpPr>
          <p:cNvPr id="28" name="Oval 27">
            <a:extLst>
              <a:ext uri="{FF2B5EF4-FFF2-40B4-BE49-F238E27FC236}">
                <a16:creationId xmlns:a16="http://schemas.microsoft.com/office/drawing/2014/main" id="{88DCA938-E2AB-4220-A102-037EB8569359}"/>
              </a:ext>
            </a:extLst>
          </p:cNvPr>
          <p:cNvSpPr/>
          <p:nvPr/>
        </p:nvSpPr>
        <p:spPr bwMode="auto">
          <a:xfrm>
            <a:off x="1783080" y="2185416"/>
            <a:ext cx="1563624" cy="156362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5400" dirty="0">
                <a:solidFill>
                  <a:srgbClr val="FFFFFF"/>
                </a:solidFill>
                <a:ea typeface="Segoe UI" pitchFamily="34" charset="0"/>
                <a:cs typeface="Segoe UI" pitchFamily="34" charset="0"/>
              </a:rPr>
              <a:t>A</a:t>
            </a:r>
          </a:p>
        </p:txBody>
      </p:sp>
      <p:sp>
        <p:nvSpPr>
          <p:cNvPr id="29" name="Oval 28">
            <a:extLst>
              <a:ext uri="{FF2B5EF4-FFF2-40B4-BE49-F238E27FC236}">
                <a16:creationId xmlns:a16="http://schemas.microsoft.com/office/drawing/2014/main" id="{D9079F57-A7D9-4A98-9E87-7AB9E6E836FC}"/>
              </a:ext>
            </a:extLst>
          </p:cNvPr>
          <p:cNvSpPr/>
          <p:nvPr/>
        </p:nvSpPr>
        <p:spPr bwMode="auto">
          <a:xfrm>
            <a:off x="8915402" y="2255880"/>
            <a:ext cx="493776" cy="493776"/>
          </a:xfrm>
          <a:prstGeom prst="ellipse">
            <a:avLst/>
          </a:pr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ysClr val="windowText" lastClr="000000"/>
                </a:solidFill>
                <a:ea typeface="Segoe UI" pitchFamily="34" charset="0"/>
                <a:cs typeface="Segoe UI" pitchFamily="34" charset="0"/>
              </a:rPr>
              <a:t>H</a:t>
            </a:r>
          </a:p>
        </p:txBody>
      </p:sp>
      <p:sp>
        <p:nvSpPr>
          <p:cNvPr id="30" name="Oval 29">
            <a:extLst>
              <a:ext uri="{FF2B5EF4-FFF2-40B4-BE49-F238E27FC236}">
                <a16:creationId xmlns:a16="http://schemas.microsoft.com/office/drawing/2014/main" id="{B9B7BD5E-455F-4940-8561-BA6A564CC98E}"/>
              </a:ext>
            </a:extLst>
          </p:cNvPr>
          <p:cNvSpPr/>
          <p:nvPr/>
        </p:nvSpPr>
        <p:spPr bwMode="auto">
          <a:xfrm>
            <a:off x="8705090" y="2841795"/>
            <a:ext cx="493776" cy="493776"/>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ysClr val="windowText" lastClr="000000"/>
                </a:solidFill>
                <a:ea typeface="Segoe UI" pitchFamily="34" charset="0"/>
                <a:cs typeface="Segoe UI" pitchFamily="34" charset="0"/>
              </a:rPr>
              <a:t>J</a:t>
            </a:r>
          </a:p>
        </p:txBody>
      </p:sp>
      <p:sp>
        <p:nvSpPr>
          <p:cNvPr id="31" name="Oval 30">
            <a:extLst>
              <a:ext uri="{FF2B5EF4-FFF2-40B4-BE49-F238E27FC236}">
                <a16:creationId xmlns:a16="http://schemas.microsoft.com/office/drawing/2014/main" id="{2697CE90-4529-4A51-A63B-64A0D5D99E27}"/>
              </a:ext>
            </a:extLst>
          </p:cNvPr>
          <p:cNvSpPr/>
          <p:nvPr/>
        </p:nvSpPr>
        <p:spPr bwMode="auto">
          <a:xfrm>
            <a:off x="9290306" y="1586475"/>
            <a:ext cx="493776" cy="493776"/>
          </a:xfrm>
          <a:prstGeom prst="ellipse">
            <a:avLst/>
          </a:prstGeom>
          <a:solidFill>
            <a:srgbClr val="D59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ysClr val="windowText" lastClr="000000"/>
                </a:solidFill>
                <a:ea typeface="Segoe UI" pitchFamily="34" charset="0"/>
                <a:cs typeface="Segoe UI" pitchFamily="34" charset="0"/>
              </a:rPr>
              <a:t>C</a:t>
            </a:r>
          </a:p>
        </p:txBody>
      </p:sp>
      <p:sp>
        <p:nvSpPr>
          <p:cNvPr id="32" name="Oval 31">
            <a:extLst>
              <a:ext uri="{FF2B5EF4-FFF2-40B4-BE49-F238E27FC236}">
                <a16:creationId xmlns:a16="http://schemas.microsoft.com/office/drawing/2014/main" id="{A87CA6C7-C1D8-4401-AAC8-A920FB10256E}"/>
              </a:ext>
            </a:extLst>
          </p:cNvPr>
          <p:cNvSpPr/>
          <p:nvPr/>
        </p:nvSpPr>
        <p:spPr bwMode="auto">
          <a:xfrm>
            <a:off x="9381748" y="2697480"/>
            <a:ext cx="493776" cy="49377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ysClr val="windowText" lastClr="000000"/>
                </a:solidFill>
                <a:ea typeface="Segoe UI" pitchFamily="34" charset="0"/>
                <a:cs typeface="Segoe UI" pitchFamily="34" charset="0"/>
              </a:rPr>
              <a:t>I</a:t>
            </a:r>
          </a:p>
        </p:txBody>
      </p:sp>
      <p:sp>
        <p:nvSpPr>
          <p:cNvPr id="33" name="Oval 32">
            <a:extLst>
              <a:ext uri="{FF2B5EF4-FFF2-40B4-BE49-F238E27FC236}">
                <a16:creationId xmlns:a16="http://schemas.microsoft.com/office/drawing/2014/main" id="{1DC298F3-A78C-4FA5-B5FA-B111502C910E}"/>
              </a:ext>
            </a:extLst>
          </p:cNvPr>
          <p:cNvSpPr/>
          <p:nvPr/>
        </p:nvSpPr>
        <p:spPr bwMode="auto">
          <a:xfrm>
            <a:off x="9656070" y="2068419"/>
            <a:ext cx="493776" cy="493776"/>
          </a:xfrm>
          <a:prstGeom prst="ellipse">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ysClr val="windowText" lastClr="000000"/>
                </a:solidFill>
                <a:ea typeface="Segoe UI" pitchFamily="34" charset="0"/>
                <a:cs typeface="Segoe UI" pitchFamily="34" charset="0"/>
              </a:rPr>
              <a:t>D</a:t>
            </a:r>
          </a:p>
        </p:txBody>
      </p:sp>
      <p:sp>
        <p:nvSpPr>
          <p:cNvPr id="34" name="Oval 33">
            <a:extLst>
              <a:ext uri="{FF2B5EF4-FFF2-40B4-BE49-F238E27FC236}">
                <a16:creationId xmlns:a16="http://schemas.microsoft.com/office/drawing/2014/main" id="{7C67DA32-3C6C-4FA1-97B0-4A559EB71A84}"/>
              </a:ext>
            </a:extLst>
          </p:cNvPr>
          <p:cNvSpPr/>
          <p:nvPr/>
        </p:nvSpPr>
        <p:spPr bwMode="auto">
          <a:xfrm>
            <a:off x="9203442" y="3335571"/>
            <a:ext cx="493776" cy="493776"/>
          </a:xfrm>
          <a:prstGeom prst="ellipse">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N</a:t>
            </a:r>
          </a:p>
        </p:txBody>
      </p:sp>
      <p:sp>
        <p:nvSpPr>
          <p:cNvPr id="35" name="Oval 34">
            <a:extLst>
              <a:ext uri="{FF2B5EF4-FFF2-40B4-BE49-F238E27FC236}">
                <a16:creationId xmlns:a16="http://schemas.microsoft.com/office/drawing/2014/main" id="{BAD334D2-B0A8-4D31-8D53-013DB865BEAB}"/>
              </a:ext>
            </a:extLst>
          </p:cNvPr>
          <p:cNvSpPr/>
          <p:nvPr/>
        </p:nvSpPr>
        <p:spPr bwMode="auto">
          <a:xfrm>
            <a:off x="9811518" y="3120963"/>
            <a:ext cx="493776" cy="493776"/>
          </a:xfrm>
          <a:prstGeom prst="ellipse">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K</a:t>
            </a:r>
          </a:p>
        </p:txBody>
      </p:sp>
      <p:sp>
        <p:nvSpPr>
          <p:cNvPr id="36" name="Oval 35">
            <a:extLst>
              <a:ext uri="{FF2B5EF4-FFF2-40B4-BE49-F238E27FC236}">
                <a16:creationId xmlns:a16="http://schemas.microsoft.com/office/drawing/2014/main" id="{248E50D6-CFFA-49A6-8B9B-CA3FD27E04DD}"/>
              </a:ext>
            </a:extLst>
          </p:cNvPr>
          <p:cNvSpPr/>
          <p:nvPr/>
        </p:nvSpPr>
        <p:spPr bwMode="auto">
          <a:xfrm>
            <a:off x="10122416" y="2509574"/>
            <a:ext cx="493776" cy="493776"/>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G</a:t>
            </a:r>
          </a:p>
        </p:txBody>
      </p:sp>
      <p:sp>
        <p:nvSpPr>
          <p:cNvPr id="37" name="Oval 36">
            <a:extLst>
              <a:ext uri="{FF2B5EF4-FFF2-40B4-BE49-F238E27FC236}">
                <a16:creationId xmlns:a16="http://schemas.microsoft.com/office/drawing/2014/main" id="{124502AC-C8B5-45AE-A3CB-0B13ED283262}"/>
              </a:ext>
            </a:extLst>
          </p:cNvPr>
          <p:cNvSpPr/>
          <p:nvPr/>
        </p:nvSpPr>
        <p:spPr bwMode="auto">
          <a:xfrm>
            <a:off x="10219954" y="1669842"/>
            <a:ext cx="493776" cy="493776"/>
          </a:xfrm>
          <a:prstGeom prst="ellipse">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E</a:t>
            </a:r>
          </a:p>
        </p:txBody>
      </p:sp>
      <p:sp>
        <p:nvSpPr>
          <p:cNvPr id="38" name="Oval 37">
            <a:extLst>
              <a:ext uri="{FF2B5EF4-FFF2-40B4-BE49-F238E27FC236}">
                <a16:creationId xmlns:a16="http://schemas.microsoft.com/office/drawing/2014/main" id="{3B9B248A-AFF5-4320-B6CC-F415B7552661}"/>
              </a:ext>
            </a:extLst>
          </p:cNvPr>
          <p:cNvSpPr/>
          <p:nvPr/>
        </p:nvSpPr>
        <p:spPr bwMode="auto">
          <a:xfrm>
            <a:off x="9749042" y="3779065"/>
            <a:ext cx="493776" cy="493776"/>
          </a:xfrm>
          <a:prstGeom prst="ellipse">
            <a:avLst/>
          </a:pr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ysClr val="windowText" lastClr="000000"/>
                </a:solidFill>
                <a:ea typeface="Segoe UI" pitchFamily="34" charset="0"/>
                <a:cs typeface="Segoe UI" pitchFamily="34" charset="0"/>
              </a:rPr>
              <a:t>M</a:t>
            </a:r>
          </a:p>
        </p:txBody>
      </p:sp>
      <p:sp>
        <p:nvSpPr>
          <p:cNvPr id="39" name="Oval 38">
            <a:extLst>
              <a:ext uri="{FF2B5EF4-FFF2-40B4-BE49-F238E27FC236}">
                <a16:creationId xmlns:a16="http://schemas.microsoft.com/office/drawing/2014/main" id="{11BEF0CB-E751-4C54-BCEC-29070B61DE28}"/>
              </a:ext>
            </a:extLst>
          </p:cNvPr>
          <p:cNvSpPr/>
          <p:nvPr/>
        </p:nvSpPr>
        <p:spPr bwMode="auto">
          <a:xfrm>
            <a:off x="8683754" y="3715048"/>
            <a:ext cx="493776" cy="493776"/>
          </a:xfrm>
          <a:prstGeom prst="ellipse">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O</a:t>
            </a:r>
          </a:p>
        </p:txBody>
      </p:sp>
      <p:sp>
        <p:nvSpPr>
          <p:cNvPr id="40" name="Oval 39">
            <a:extLst>
              <a:ext uri="{FF2B5EF4-FFF2-40B4-BE49-F238E27FC236}">
                <a16:creationId xmlns:a16="http://schemas.microsoft.com/office/drawing/2014/main" id="{2092567F-AEEA-407F-9361-71F12C83E891}"/>
              </a:ext>
            </a:extLst>
          </p:cNvPr>
          <p:cNvSpPr/>
          <p:nvPr/>
        </p:nvSpPr>
        <p:spPr bwMode="auto">
          <a:xfrm>
            <a:off x="10488176" y="3443908"/>
            <a:ext cx="493776" cy="49377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L</a:t>
            </a:r>
          </a:p>
        </p:txBody>
      </p:sp>
      <p:sp>
        <p:nvSpPr>
          <p:cNvPr id="41" name="Oval 40">
            <a:extLst>
              <a:ext uri="{FF2B5EF4-FFF2-40B4-BE49-F238E27FC236}">
                <a16:creationId xmlns:a16="http://schemas.microsoft.com/office/drawing/2014/main" id="{DE4DEB69-D21C-4A92-9D9E-892DF204C498}"/>
              </a:ext>
            </a:extLst>
          </p:cNvPr>
          <p:cNvSpPr/>
          <p:nvPr/>
        </p:nvSpPr>
        <p:spPr bwMode="auto">
          <a:xfrm>
            <a:off x="10767072" y="2386470"/>
            <a:ext cx="493776" cy="493776"/>
          </a:xfrm>
          <a:prstGeom prst="ellipse">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ysClr val="windowText" lastClr="000000"/>
                </a:solidFill>
                <a:ea typeface="Segoe UI" pitchFamily="34" charset="0"/>
                <a:cs typeface="Segoe UI" pitchFamily="34" charset="0"/>
              </a:rPr>
              <a:t>F</a:t>
            </a:r>
          </a:p>
        </p:txBody>
      </p:sp>
    </p:spTree>
    <p:extLst>
      <p:ext uri="{BB962C8B-B14F-4D97-AF65-F5344CB8AC3E}">
        <p14:creationId xmlns:p14="http://schemas.microsoft.com/office/powerpoint/2010/main" val="14387858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1D031B-B9AA-4F6B-88EA-F06737055E9B}"/>
              </a:ext>
            </a:extLst>
          </p:cNvPr>
          <p:cNvSpPr>
            <a:spLocks noGrp="1"/>
          </p:cNvSpPr>
          <p:nvPr>
            <p:ph type="title"/>
          </p:nvPr>
        </p:nvSpPr>
        <p:spPr/>
        <p:txBody>
          <a:bodyPr/>
          <a:lstStyle/>
          <a:p>
            <a:endParaRPr lang="en-US"/>
          </a:p>
        </p:txBody>
      </p:sp>
      <p:sp>
        <p:nvSpPr>
          <p:cNvPr id="10" name="Content Placeholder 9">
            <a:extLst>
              <a:ext uri="{FF2B5EF4-FFF2-40B4-BE49-F238E27FC236}">
                <a16:creationId xmlns:a16="http://schemas.microsoft.com/office/drawing/2014/main" id="{2C7A9A2B-7D9D-45B9-892A-0FB49B393994}"/>
              </a:ext>
            </a:extLst>
          </p:cNvPr>
          <p:cNvSpPr>
            <a:spLocks noGrp="1"/>
          </p:cNvSpPr>
          <p:nvPr>
            <p:ph sz="quarter" idx="10"/>
          </p:nvPr>
        </p:nvSpPr>
        <p:spPr>
          <a:xfrm>
            <a:off x="588263" y="5659945"/>
            <a:ext cx="11018838" cy="430887"/>
          </a:xfrm>
        </p:spPr>
        <p:txBody>
          <a:bodyPr/>
          <a:lstStyle/>
          <a:p>
            <a:pPr algn="ctr"/>
            <a:r>
              <a:rPr lang="en-US" dirty="0"/>
              <a:t>Sometimes “</a:t>
            </a:r>
            <a:r>
              <a:rPr lang="en-US" i="1" dirty="0"/>
              <a:t>there</a:t>
            </a:r>
            <a:r>
              <a:rPr lang="en-US" dirty="0"/>
              <a:t>” isn’t currently paying attention</a:t>
            </a:r>
          </a:p>
        </p:txBody>
      </p:sp>
      <p:sp>
        <p:nvSpPr>
          <p:cNvPr id="11" name="Oval 10">
            <a:extLst>
              <a:ext uri="{FF2B5EF4-FFF2-40B4-BE49-F238E27FC236}">
                <a16:creationId xmlns:a16="http://schemas.microsoft.com/office/drawing/2014/main" id="{AE5D6BDC-9921-40A3-9820-F84ACE38802A}"/>
              </a:ext>
            </a:extLst>
          </p:cNvPr>
          <p:cNvSpPr/>
          <p:nvPr/>
        </p:nvSpPr>
        <p:spPr bwMode="auto">
          <a:xfrm>
            <a:off x="1783080" y="2185416"/>
            <a:ext cx="1563624" cy="156362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5400" dirty="0">
                <a:solidFill>
                  <a:srgbClr val="FFFFFF"/>
                </a:solidFill>
                <a:ea typeface="Segoe UI" pitchFamily="34" charset="0"/>
                <a:cs typeface="Segoe UI" pitchFamily="34" charset="0"/>
              </a:rPr>
              <a:t>A</a:t>
            </a:r>
          </a:p>
        </p:txBody>
      </p:sp>
      <p:sp>
        <p:nvSpPr>
          <p:cNvPr id="12" name="Oval 11">
            <a:extLst>
              <a:ext uri="{FF2B5EF4-FFF2-40B4-BE49-F238E27FC236}">
                <a16:creationId xmlns:a16="http://schemas.microsoft.com/office/drawing/2014/main" id="{7EF4D70B-3062-41DE-A439-8EEDF7C0AB76}"/>
              </a:ext>
            </a:extLst>
          </p:cNvPr>
          <p:cNvSpPr/>
          <p:nvPr/>
        </p:nvSpPr>
        <p:spPr bwMode="auto">
          <a:xfrm>
            <a:off x="8692898" y="2185416"/>
            <a:ext cx="1563624" cy="1563624"/>
          </a:xfrm>
          <a:prstGeom prst="ellipse">
            <a:avLst/>
          </a:prstGeom>
          <a:noFill/>
          <a:ln>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5400" dirty="0">
                <a:solidFill>
                  <a:sysClr val="windowText" lastClr="000000"/>
                </a:solidFill>
                <a:ea typeface="Segoe UI" pitchFamily="34" charset="0"/>
                <a:cs typeface="Segoe UI" pitchFamily="34" charset="0"/>
              </a:rPr>
              <a:t>B</a:t>
            </a:r>
          </a:p>
        </p:txBody>
      </p:sp>
      <p:sp>
        <p:nvSpPr>
          <p:cNvPr id="13" name="Arrow: Right 12">
            <a:extLst>
              <a:ext uri="{FF2B5EF4-FFF2-40B4-BE49-F238E27FC236}">
                <a16:creationId xmlns:a16="http://schemas.microsoft.com/office/drawing/2014/main" id="{49AA97C3-0E64-4D69-A3AA-FD5E97DAD73B}"/>
              </a:ext>
            </a:extLst>
          </p:cNvPr>
          <p:cNvSpPr/>
          <p:nvPr/>
        </p:nvSpPr>
        <p:spPr bwMode="auto">
          <a:xfrm>
            <a:off x="3499103" y="2697480"/>
            <a:ext cx="5041394" cy="553998"/>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Transfer</a:t>
            </a:r>
          </a:p>
        </p:txBody>
      </p:sp>
    </p:spTree>
    <p:extLst>
      <p:ext uri="{BB962C8B-B14F-4D97-AF65-F5344CB8AC3E}">
        <p14:creationId xmlns:p14="http://schemas.microsoft.com/office/powerpoint/2010/main" val="190015433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xplosion: 14 Points 1">
            <a:extLst>
              <a:ext uri="{FF2B5EF4-FFF2-40B4-BE49-F238E27FC236}">
                <a16:creationId xmlns:a16="http://schemas.microsoft.com/office/drawing/2014/main" id="{22581E7D-CFB5-49E4-98D1-F9B86CF8A6A4}"/>
              </a:ext>
            </a:extLst>
          </p:cNvPr>
          <p:cNvSpPr/>
          <p:nvPr/>
        </p:nvSpPr>
        <p:spPr bwMode="auto">
          <a:xfrm>
            <a:off x="8147304" y="1536192"/>
            <a:ext cx="2724912" cy="2743200"/>
          </a:xfrm>
          <a:prstGeom prst="irregularSeal2">
            <a:avLst/>
          </a:prstGeom>
          <a:solidFill>
            <a:srgbClr val="FEF000"/>
          </a:solidFill>
          <a:ln>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 name="Title 8">
            <a:extLst>
              <a:ext uri="{FF2B5EF4-FFF2-40B4-BE49-F238E27FC236}">
                <a16:creationId xmlns:a16="http://schemas.microsoft.com/office/drawing/2014/main" id="{6B1D031B-B9AA-4F6B-88EA-F06737055E9B}"/>
              </a:ext>
            </a:extLst>
          </p:cNvPr>
          <p:cNvSpPr>
            <a:spLocks noGrp="1"/>
          </p:cNvSpPr>
          <p:nvPr>
            <p:ph type="title"/>
          </p:nvPr>
        </p:nvSpPr>
        <p:spPr/>
        <p:txBody>
          <a:bodyPr/>
          <a:lstStyle/>
          <a:p>
            <a:endParaRPr lang="en-US"/>
          </a:p>
        </p:txBody>
      </p:sp>
      <p:sp>
        <p:nvSpPr>
          <p:cNvPr id="10" name="Content Placeholder 9">
            <a:extLst>
              <a:ext uri="{FF2B5EF4-FFF2-40B4-BE49-F238E27FC236}">
                <a16:creationId xmlns:a16="http://schemas.microsoft.com/office/drawing/2014/main" id="{2C7A9A2B-7D9D-45B9-892A-0FB49B393994}"/>
              </a:ext>
            </a:extLst>
          </p:cNvPr>
          <p:cNvSpPr>
            <a:spLocks noGrp="1"/>
          </p:cNvSpPr>
          <p:nvPr>
            <p:ph sz="quarter" idx="10"/>
          </p:nvPr>
        </p:nvSpPr>
        <p:spPr>
          <a:xfrm>
            <a:off x="588263" y="5659945"/>
            <a:ext cx="11018838" cy="430887"/>
          </a:xfrm>
        </p:spPr>
        <p:txBody>
          <a:bodyPr/>
          <a:lstStyle/>
          <a:p>
            <a:pPr algn="ctr"/>
            <a:r>
              <a:rPr lang="en-US" dirty="0"/>
              <a:t>Sometimes “</a:t>
            </a:r>
            <a:r>
              <a:rPr lang="en-US" i="1" dirty="0"/>
              <a:t>there</a:t>
            </a:r>
            <a:r>
              <a:rPr lang="en-US" dirty="0"/>
              <a:t>” is VERY BUSY</a:t>
            </a:r>
          </a:p>
        </p:txBody>
      </p:sp>
      <p:sp>
        <p:nvSpPr>
          <p:cNvPr id="11" name="Oval 10">
            <a:extLst>
              <a:ext uri="{FF2B5EF4-FFF2-40B4-BE49-F238E27FC236}">
                <a16:creationId xmlns:a16="http://schemas.microsoft.com/office/drawing/2014/main" id="{AE5D6BDC-9921-40A3-9820-F84ACE38802A}"/>
              </a:ext>
            </a:extLst>
          </p:cNvPr>
          <p:cNvSpPr/>
          <p:nvPr/>
        </p:nvSpPr>
        <p:spPr bwMode="auto">
          <a:xfrm>
            <a:off x="1783080" y="2185416"/>
            <a:ext cx="1563624" cy="156362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5400" dirty="0">
                <a:solidFill>
                  <a:srgbClr val="FFFFFF"/>
                </a:solidFill>
                <a:ea typeface="Segoe UI" pitchFamily="34" charset="0"/>
                <a:cs typeface="Segoe UI" pitchFamily="34" charset="0"/>
              </a:rPr>
              <a:t>A</a:t>
            </a:r>
          </a:p>
        </p:txBody>
      </p:sp>
      <p:sp>
        <p:nvSpPr>
          <p:cNvPr id="12" name="Oval 11">
            <a:extLst>
              <a:ext uri="{FF2B5EF4-FFF2-40B4-BE49-F238E27FC236}">
                <a16:creationId xmlns:a16="http://schemas.microsoft.com/office/drawing/2014/main" id="{7EF4D70B-3062-41DE-A439-8EEDF7C0AB76}"/>
              </a:ext>
            </a:extLst>
          </p:cNvPr>
          <p:cNvSpPr/>
          <p:nvPr/>
        </p:nvSpPr>
        <p:spPr bwMode="auto">
          <a:xfrm>
            <a:off x="8692898" y="2185416"/>
            <a:ext cx="1563624" cy="1563624"/>
          </a:xfrm>
          <a:prstGeom prst="ellipse">
            <a:avLst/>
          </a:prstGeom>
          <a:solidFill>
            <a:srgbClr val="D83B01"/>
          </a:solidFill>
          <a:ln>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5400" dirty="0">
                <a:solidFill>
                  <a:sysClr val="windowText" lastClr="000000"/>
                </a:solidFill>
                <a:ea typeface="Segoe UI" pitchFamily="34" charset="0"/>
                <a:cs typeface="Segoe UI" pitchFamily="34" charset="0"/>
              </a:rPr>
              <a:t>B</a:t>
            </a:r>
          </a:p>
        </p:txBody>
      </p:sp>
      <p:sp>
        <p:nvSpPr>
          <p:cNvPr id="13" name="Arrow: Right 12">
            <a:extLst>
              <a:ext uri="{FF2B5EF4-FFF2-40B4-BE49-F238E27FC236}">
                <a16:creationId xmlns:a16="http://schemas.microsoft.com/office/drawing/2014/main" id="{49AA97C3-0E64-4D69-A3AA-FD5E97DAD73B}"/>
              </a:ext>
            </a:extLst>
          </p:cNvPr>
          <p:cNvSpPr/>
          <p:nvPr/>
        </p:nvSpPr>
        <p:spPr bwMode="auto">
          <a:xfrm>
            <a:off x="3499103" y="2697480"/>
            <a:ext cx="5041394" cy="553998"/>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Transfer</a:t>
            </a:r>
          </a:p>
        </p:txBody>
      </p:sp>
    </p:spTree>
    <p:extLst>
      <p:ext uri="{BB962C8B-B14F-4D97-AF65-F5344CB8AC3E}">
        <p14:creationId xmlns:p14="http://schemas.microsoft.com/office/powerpoint/2010/main" val="122516713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1D031B-B9AA-4F6B-88EA-F06737055E9B}"/>
              </a:ext>
            </a:extLst>
          </p:cNvPr>
          <p:cNvSpPr>
            <a:spLocks noGrp="1"/>
          </p:cNvSpPr>
          <p:nvPr>
            <p:ph type="title"/>
          </p:nvPr>
        </p:nvSpPr>
        <p:spPr/>
        <p:txBody>
          <a:bodyPr/>
          <a:lstStyle/>
          <a:p>
            <a:endParaRPr lang="en-US"/>
          </a:p>
        </p:txBody>
      </p:sp>
      <p:sp>
        <p:nvSpPr>
          <p:cNvPr id="10" name="Content Placeholder 9">
            <a:extLst>
              <a:ext uri="{FF2B5EF4-FFF2-40B4-BE49-F238E27FC236}">
                <a16:creationId xmlns:a16="http://schemas.microsoft.com/office/drawing/2014/main" id="{2C7A9A2B-7D9D-45B9-892A-0FB49B393994}"/>
              </a:ext>
            </a:extLst>
          </p:cNvPr>
          <p:cNvSpPr>
            <a:spLocks noGrp="1"/>
          </p:cNvSpPr>
          <p:nvPr>
            <p:ph sz="quarter" idx="10"/>
          </p:nvPr>
        </p:nvSpPr>
        <p:spPr>
          <a:xfrm>
            <a:off x="588263" y="5659945"/>
            <a:ext cx="11018838" cy="430887"/>
          </a:xfrm>
        </p:spPr>
        <p:txBody>
          <a:bodyPr/>
          <a:lstStyle/>
          <a:p>
            <a:pPr algn="ctr"/>
            <a:r>
              <a:rPr lang="en-US" dirty="0"/>
              <a:t>Sometimes there’s trouble</a:t>
            </a:r>
          </a:p>
        </p:txBody>
      </p:sp>
      <p:sp>
        <p:nvSpPr>
          <p:cNvPr id="11" name="Oval 10">
            <a:extLst>
              <a:ext uri="{FF2B5EF4-FFF2-40B4-BE49-F238E27FC236}">
                <a16:creationId xmlns:a16="http://schemas.microsoft.com/office/drawing/2014/main" id="{AE5D6BDC-9921-40A3-9820-F84ACE38802A}"/>
              </a:ext>
            </a:extLst>
          </p:cNvPr>
          <p:cNvSpPr/>
          <p:nvPr/>
        </p:nvSpPr>
        <p:spPr bwMode="auto">
          <a:xfrm>
            <a:off x="1783080" y="2185416"/>
            <a:ext cx="1563624" cy="156362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5400" dirty="0">
                <a:solidFill>
                  <a:srgbClr val="FFFFFF"/>
                </a:solidFill>
                <a:ea typeface="Segoe UI" pitchFamily="34" charset="0"/>
                <a:cs typeface="Segoe UI" pitchFamily="34" charset="0"/>
              </a:rPr>
              <a:t>A</a:t>
            </a:r>
          </a:p>
        </p:txBody>
      </p:sp>
      <p:sp>
        <p:nvSpPr>
          <p:cNvPr id="12" name="Oval 11">
            <a:extLst>
              <a:ext uri="{FF2B5EF4-FFF2-40B4-BE49-F238E27FC236}">
                <a16:creationId xmlns:a16="http://schemas.microsoft.com/office/drawing/2014/main" id="{7EF4D70B-3062-41DE-A439-8EEDF7C0AB76}"/>
              </a:ext>
            </a:extLst>
          </p:cNvPr>
          <p:cNvSpPr/>
          <p:nvPr/>
        </p:nvSpPr>
        <p:spPr bwMode="auto">
          <a:xfrm>
            <a:off x="8692898" y="2185416"/>
            <a:ext cx="1563624" cy="156362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5400" dirty="0">
                <a:solidFill>
                  <a:srgbClr val="FFFFFF"/>
                </a:solidFill>
                <a:ea typeface="Segoe UI" pitchFamily="34" charset="0"/>
                <a:cs typeface="Segoe UI" pitchFamily="34" charset="0"/>
              </a:rPr>
              <a:t>B</a:t>
            </a:r>
          </a:p>
        </p:txBody>
      </p:sp>
      <p:sp>
        <p:nvSpPr>
          <p:cNvPr id="13" name="Arrow: Right 12">
            <a:extLst>
              <a:ext uri="{FF2B5EF4-FFF2-40B4-BE49-F238E27FC236}">
                <a16:creationId xmlns:a16="http://schemas.microsoft.com/office/drawing/2014/main" id="{49AA97C3-0E64-4D69-A3AA-FD5E97DAD73B}"/>
              </a:ext>
            </a:extLst>
          </p:cNvPr>
          <p:cNvSpPr/>
          <p:nvPr/>
        </p:nvSpPr>
        <p:spPr bwMode="auto">
          <a:xfrm>
            <a:off x="3499103" y="2697480"/>
            <a:ext cx="5041394" cy="553998"/>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Transfer</a:t>
            </a:r>
          </a:p>
        </p:txBody>
      </p:sp>
      <p:sp>
        <p:nvSpPr>
          <p:cNvPr id="7" name="Explosion: 14 Points 6">
            <a:extLst>
              <a:ext uri="{FF2B5EF4-FFF2-40B4-BE49-F238E27FC236}">
                <a16:creationId xmlns:a16="http://schemas.microsoft.com/office/drawing/2014/main" id="{53C05422-F640-48A6-87B0-4C00FF62A2FA}"/>
              </a:ext>
            </a:extLst>
          </p:cNvPr>
          <p:cNvSpPr/>
          <p:nvPr/>
        </p:nvSpPr>
        <p:spPr bwMode="auto">
          <a:xfrm rot="18151905">
            <a:off x="8452159" y="3154729"/>
            <a:ext cx="819610" cy="823082"/>
          </a:xfrm>
          <a:prstGeom prst="irregularSeal2">
            <a:avLst/>
          </a:prstGeom>
          <a:solidFill>
            <a:srgbClr val="FEF000"/>
          </a:solidFill>
          <a:ln>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Lightning Bolt 1">
            <a:extLst>
              <a:ext uri="{FF2B5EF4-FFF2-40B4-BE49-F238E27FC236}">
                <a16:creationId xmlns:a16="http://schemas.microsoft.com/office/drawing/2014/main" id="{7B576E89-123B-42F6-9644-84E9E1E65D7D}"/>
              </a:ext>
            </a:extLst>
          </p:cNvPr>
          <p:cNvSpPr/>
          <p:nvPr/>
        </p:nvSpPr>
        <p:spPr bwMode="auto">
          <a:xfrm rot="20770603" flipH="1">
            <a:off x="5591293" y="2188222"/>
            <a:ext cx="764725" cy="1490472"/>
          </a:xfrm>
          <a:prstGeom prst="lightningBolt">
            <a:avLst/>
          </a:prstGeom>
          <a:solidFill>
            <a:srgbClr val="FEF000"/>
          </a:solidFill>
          <a:ln>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602320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C004-D1CB-4A2E-84A1-6A5F1A61EB34}"/>
              </a:ext>
            </a:extLst>
          </p:cNvPr>
          <p:cNvSpPr>
            <a:spLocks noGrp="1"/>
          </p:cNvSpPr>
          <p:nvPr>
            <p:ph type="title"/>
          </p:nvPr>
        </p:nvSpPr>
        <p:spPr>
          <a:xfrm>
            <a:off x="588263" y="2873414"/>
            <a:ext cx="4159950" cy="1107996"/>
          </a:xfrm>
        </p:spPr>
        <p:txBody>
          <a:bodyPr/>
          <a:lstStyle/>
          <a:p>
            <a:r>
              <a:rPr lang="en-US" dirty="0"/>
              <a:t>What Problem Does Messaging Solve?</a:t>
            </a:r>
          </a:p>
        </p:txBody>
      </p:sp>
    </p:spTree>
    <p:extLst>
      <p:ext uri="{BB962C8B-B14F-4D97-AF65-F5344CB8AC3E}">
        <p14:creationId xmlns:p14="http://schemas.microsoft.com/office/powerpoint/2010/main" val="3219249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21724-ABBF-4D83-B063-FC17B66A7150}"/>
              </a:ext>
            </a:extLst>
          </p:cNvPr>
          <p:cNvSpPr>
            <a:spLocks noGrp="1"/>
          </p:cNvSpPr>
          <p:nvPr>
            <p:ph type="title"/>
          </p:nvPr>
        </p:nvSpPr>
        <p:spPr/>
        <p:txBody>
          <a:bodyPr/>
          <a:lstStyle/>
          <a:p>
            <a:r>
              <a:rPr lang="en-US" dirty="0"/>
              <a:t>The API Gateway Pattern (nee Enterprise Service Bus)</a:t>
            </a:r>
          </a:p>
        </p:txBody>
      </p:sp>
      <p:pic>
        <p:nvPicPr>
          <p:cNvPr id="1026" name="Picture 2">
            <a:extLst>
              <a:ext uri="{FF2B5EF4-FFF2-40B4-BE49-F238E27FC236}">
                <a16:creationId xmlns:a16="http://schemas.microsoft.com/office/drawing/2014/main" id="{6B5617D4-B603-4A8E-BCBF-2ABBD959B1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6457" y="1288348"/>
            <a:ext cx="6399086" cy="5112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9953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21724-ABBF-4D83-B063-FC17B66A7150}"/>
              </a:ext>
            </a:extLst>
          </p:cNvPr>
          <p:cNvSpPr>
            <a:spLocks noGrp="1"/>
          </p:cNvSpPr>
          <p:nvPr>
            <p:ph type="title"/>
          </p:nvPr>
        </p:nvSpPr>
        <p:spPr/>
        <p:txBody>
          <a:bodyPr/>
          <a:lstStyle/>
          <a:p>
            <a:r>
              <a:rPr lang="en-US" dirty="0"/>
              <a:t>The Bus That’s a Hub</a:t>
            </a:r>
          </a:p>
        </p:txBody>
      </p:sp>
      <p:pic>
        <p:nvPicPr>
          <p:cNvPr id="1026" name="Picture 2">
            <a:extLst>
              <a:ext uri="{FF2B5EF4-FFF2-40B4-BE49-F238E27FC236}">
                <a16:creationId xmlns:a16="http://schemas.microsoft.com/office/drawing/2014/main" id="{6B5617D4-B603-4A8E-BCBF-2ABBD959B18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88263" y="1288348"/>
            <a:ext cx="6399086" cy="5112452"/>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45209525-D47A-454E-9B9F-1A812753530B}"/>
              </a:ext>
            </a:extLst>
          </p:cNvPr>
          <p:cNvSpPr/>
          <p:nvPr/>
        </p:nvSpPr>
        <p:spPr bwMode="auto">
          <a:xfrm>
            <a:off x="1361872" y="3570051"/>
            <a:ext cx="7091464" cy="924127"/>
          </a:xfrm>
          <a:prstGeom prst="rightArrow">
            <a:avLst>
              <a:gd name="adj1" fmla="val 45789"/>
              <a:gd name="adj2" fmla="val 50000"/>
            </a:avLst>
          </a:prstGeom>
          <a:solidFill>
            <a:schemeClr val="accent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 name="Content Placeholder 2">
            <a:extLst>
              <a:ext uri="{FF2B5EF4-FFF2-40B4-BE49-F238E27FC236}">
                <a16:creationId xmlns:a16="http://schemas.microsoft.com/office/drawing/2014/main" id="{4CF0DB8F-39FC-431B-891A-0DCCD0CFBC8E}"/>
              </a:ext>
            </a:extLst>
          </p:cNvPr>
          <p:cNvSpPr>
            <a:spLocks noGrp="1"/>
          </p:cNvSpPr>
          <p:nvPr>
            <p:ph sz="quarter" idx="10"/>
          </p:nvPr>
        </p:nvSpPr>
        <p:spPr>
          <a:xfrm>
            <a:off x="8219872" y="1435100"/>
            <a:ext cx="3383166" cy="1538883"/>
          </a:xfrm>
        </p:spPr>
        <p:txBody>
          <a:bodyPr/>
          <a:lstStyle/>
          <a:p>
            <a:pPr algn="ctr"/>
            <a:r>
              <a:rPr lang="en-US" dirty="0"/>
              <a:t>The reality of the “bus” </a:t>
            </a:r>
            <a:r>
              <a:rPr lang="en-US" dirty="0">
                <a:sym typeface="Wingdings" panose="05000000000000000000" pitchFamily="2" charset="2"/>
              </a:rPr>
              <a:t> </a:t>
            </a:r>
            <a:r>
              <a:rPr lang="en-US" b="1" u="sng" dirty="0">
                <a:sym typeface="Wingdings" panose="05000000000000000000" pitchFamily="2" charset="2"/>
              </a:rPr>
              <a:t>it’s a hub</a:t>
            </a:r>
          </a:p>
          <a:p>
            <a:pPr lvl="1"/>
            <a:r>
              <a:rPr lang="en-US" i="1" dirty="0">
                <a:sym typeface="Wingdings" panose="05000000000000000000" pitchFamily="2" charset="2"/>
              </a:rPr>
              <a:t>n</a:t>
            </a:r>
            <a:r>
              <a:rPr lang="en-US" dirty="0">
                <a:sym typeface="Wingdings" panose="05000000000000000000" pitchFamily="2" charset="2"/>
              </a:rPr>
              <a:t>-way cluster with centralized repository</a:t>
            </a:r>
            <a:endParaRPr lang="en-US" dirty="0"/>
          </a:p>
        </p:txBody>
      </p:sp>
      <p:pic>
        <p:nvPicPr>
          <p:cNvPr id="6" name="Picture 5" descr="A close up of a computer&#10;&#10;Description automatically generated">
            <a:extLst>
              <a:ext uri="{FF2B5EF4-FFF2-40B4-BE49-F238E27FC236}">
                <a16:creationId xmlns:a16="http://schemas.microsoft.com/office/drawing/2014/main" id="{ACA26075-382C-4E30-9DA4-7BCAA2F7D44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453336" y="2888810"/>
            <a:ext cx="2694547" cy="2286608"/>
          </a:xfrm>
          <a:prstGeom prst="rect">
            <a:avLst/>
          </a:prstGeom>
        </p:spPr>
      </p:pic>
      <p:sp>
        <p:nvSpPr>
          <p:cNvPr id="8" name="Speech Bubble: Rectangle 7">
            <a:extLst>
              <a:ext uri="{FF2B5EF4-FFF2-40B4-BE49-F238E27FC236}">
                <a16:creationId xmlns:a16="http://schemas.microsoft.com/office/drawing/2014/main" id="{FA18FCC7-E1FD-4602-BAE4-7DF9D36B75EE}"/>
              </a:ext>
            </a:extLst>
          </p:cNvPr>
          <p:cNvSpPr/>
          <p:nvPr/>
        </p:nvSpPr>
        <p:spPr bwMode="auto">
          <a:xfrm>
            <a:off x="7752944" y="5350212"/>
            <a:ext cx="3850093" cy="1050587"/>
          </a:xfrm>
          <a:prstGeom prst="wedgeRectCallout">
            <a:avLst>
              <a:gd name="adj1" fmla="val 15168"/>
              <a:gd name="adj2" fmla="val -7749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dirty="0">
                <a:solidFill>
                  <a:srgbClr val="FFFFFF"/>
                </a:solidFill>
                <a:ea typeface="Segoe UI" pitchFamily="34" charset="0"/>
                <a:cs typeface="Segoe UI" pitchFamily="34" charset="0"/>
              </a:rPr>
              <a:t>Challenges: scalability, connectivity, HA/Geo/DR, Cost, repository complexity</a:t>
            </a:r>
          </a:p>
        </p:txBody>
      </p:sp>
    </p:spTree>
    <p:extLst>
      <p:ext uri="{BB962C8B-B14F-4D97-AF65-F5344CB8AC3E}">
        <p14:creationId xmlns:p14="http://schemas.microsoft.com/office/powerpoint/2010/main" val="7066773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275E92-BE8E-4216-8D57-0E02F4E0C69F}"/>
              </a:ext>
            </a:extLst>
          </p:cNvPr>
          <p:cNvSpPr/>
          <p:nvPr/>
        </p:nvSpPr>
        <p:spPr bwMode="auto">
          <a:xfrm>
            <a:off x="2956626" y="4172621"/>
            <a:ext cx="7023370" cy="651753"/>
          </a:xfrm>
          <a:prstGeom prst="rect">
            <a:avLst/>
          </a:pr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dirty="0">
                <a:solidFill>
                  <a:sysClr val="windowText" lastClr="000000"/>
                </a:solidFill>
                <a:ea typeface="Segoe UI" pitchFamily="34" charset="0"/>
                <a:cs typeface="Segoe UI" pitchFamily="34" charset="0"/>
              </a:rPr>
              <a:t>Governance and</a:t>
            </a:r>
          </a:p>
          <a:p>
            <a:pPr algn="l" defTabSz="932472" fontAlgn="base">
              <a:spcBef>
                <a:spcPct val="0"/>
              </a:spcBef>
              <a:spcAft>
                <a:spcPct val="0"/>
              </a:spcAft>
            </a:pPr>
            <a:r>
              <a:rPr lang="en-US" sz="1600" dirty="0">
                <a:solidFill>
                  <a:sysClr val="windowText" lastClr="000000"/>
                </a:solidFill>
                <a:ea typeface="Segoe UI" pitchFamily="34" charset="0"/>
                <a:cs typeface="Segoe UI" pitchFamily="34" charset="0"/>
              </a:rPr>
              <a:t>Analytics</a:t>
            </a:r>
          </a:p>
        </p:txBody>
      </p:sp>
      <p:sp>
        <p:nvSpPr>
          <p:cNvPr id="2" name="Title 1">
            <a:extLst>
              <a:ext uri="{FF2B5EF4-FFF2-40B4-BE49-F238E27FC236}">
                <a16:creationId xmlns:a16="http://schemas.microsoft.com/office/drawing/2014/main" id="{6C486CDB-FDEB-4C29-BD2D-AAB47AF52A06}"/>
              </a:ext>
            </a:extLst>
          </p:cNvPr>
          <p:cNvSpPr>
            <a:spLocks noGrp="1"/>
          </p:cNvSpPr>
          <p:nvPr>
            <p:ph type="title"/>
          </p:nvPr>
        </p:nvSpPr>
        <p:spPr>
          <a:xfrm>
            <a:off x="588263" y="457200"/>
            <a:ext cx="11018520" cy="553998"/>
          </a:xfrm>
        </p:spPr>
        <p:txBody>
          <a:bodyPr/>
          <a:lstStyle/>
          <a:p>
            <a:r>
              <a:rPr lang="en-US" dirty="0"/>
              <a:t>Some API Gateway and ESB Promises</a:t>
            </a:r>
          </a:p>
        </p:txBody>
      </p:sp>
      <p:sp>
        <p:nvSpPr>
          <p:cNvPr id="3" name="Content Placeholder 2">
            <a:extLst>
              <a:ext uri="{FF2B5EF4-FFF2-40B4-BE49-F238E27FC236}">
                <a16:creationId xmlns:a16="http://schemas.microsoft.com/office/drawing/2014/main" id="{A30BA723-FF07-4E33-9FEA-601C8F3856F0}"/>
              </a:ext>
            </a:extLst>
          </p:cNvPr>
          <p:cNvSpPr>
            <a:spLocks noGrp="1"/>
          </p:cNvSpPr>
          <p:nvPr>
            <p:ph sz="quarter" idx="10"/>
          </p:nvPr>
        </p:nvSpPr>
        <p:spPr>
          <a:xfrm>
            <a:off x="584200" y="1435100"/>
            <a:ext cx="11018838" cy="430887"/>
          </a:xfrm>
        </p:spPr>
        <p:txBody>
          <a:bodyPr/>
          <a:lstStyle/>
          <a:p>
            <a:r>
              <a:rPr lang="en-US" dirty="0"/>
              <a:t>The ESB Model promised simplification through centralization </a:t>
            </a:r>
          </a:p>
        </p:txBody>
      </p:sp>
      <p:sp>
        <p:nvSpPr>
          <p:cNvPr id="4" name="Rectangle 3">
            <a:extLst>
              <a:ext uri="{FF2B5EF4-FFF2-40B4-BE49-F238E27FC236}">
                <a16:creationId xmlns:a16="http://schemas.microsoft.com/office/drawing/2014/main" id="{E41EE68A-5660-4BC1-A0B6-242470DBC8F3}"/>
              </a:ext>
            </a:extLst>
          </p:cNvPr>
          <p:cNvSpPr/>
          <p:nvPr/>
        </p:nvSpPr>
        <p:spPr bwMode="auto">
          <a:xfrm>
            <a:off x="2956626" y="4814413"/>
            <a:ext cx="7023370" cy="7993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dirty="0">
                <a:solidFill>
                  <a:srgbClr val="FFFFFF"/>
                </a:solidFill>
                <a:ea typeface="Segoe UI" pitchFamily="34" charset="0"/>
                <a:cs typeface="Segoe UI" pitchFamily="34" charset="0"/>
              </a:rPr>
              <a:t>Enterprise</a:t>
            </a:r>
          </a:p>
          <a:p>
            <a:pPr algn="l" defTabSz="932472" fontAlgn="base">
              <a:spcBef>
                <a:spcPct val="0"/>
              </a:spcBef>
              <a:spcAft>
                <a:spcPct val="0"/>
              </a:spcAft>
            </a:pPr>
            <a:r>
              <a:rPr lang="en-US" sz="1600" dirty="0">
                <a:solidFill>
                  <a:srgbClr val="FFFFFF"/>
                </a:solidFill>
                <a:ea typeface="Segoe UI" pitchFamily="34" charset="0"/>
                <a:cs typeface="Segoe UI" pitchFamily="34" charset="0"/>
              </a:rPr>
              <a:t>Service Bus</a:t>
            </a:r>
          </a:p>
        </p:txBody>
      </p:sp>
      <p:sp>
        <p:nvSpPr>
          <p:cNvPr id="5" name="Flowchart: Magnetic Disk 4">
            <a:extLst>
              <a:ext uri="{FF2B5EF4-FFF2-40B4-BE49-F238E27FC236}">
                <a16:creationId xmlns:a16="http://schemas.microsoft.com/office/drawing/2014/main" id="{ABCD8F1A-D661-46AE-B248-849D07C39443}"/>
              </a:ext>
            </a:extLst>
          </p:cNvPr>
          <p:cNvSpPr/>
          <p:nvPr/>
        </p:nvSpPr>
        <p:spPr bwMode="auto">
          <a:xfrm>
            <a:off x="10369473" y="4172620"/>
            <a:ext cx="1371600" cy="651753"/>
          </a:xfrm>
          <a:prstGeom prst="flowChartMagneticDisk">
            <a:avLst/>
          </a:prstGeom>
          <a:solidFill>
            <a:schemeClr val="accent1"/>
          </a:solidFill>
          <a:ln>
            <a:solidFill>
              <a:srgbClr val="054B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100" dirty="0">
              <a:solidFill>
                <a:srgbClr val="FFFFFF"/>
              </a:solidFill>
              <a:ea typeface="Segoe UI" pitchFamily="34" charset="0"/>
              <a:cs typeface="Segoe UI" pitchFamily="34" charset="0"/>
            </a:endParaRPr>
          </a:p>
          <a:p>
            <a:pPr algn="ctr" defTabSz="932472" fontAlgn="base">
              <a:spcBef>
                <a:spcPct val="0"/>
              </a:spcBef>
              <a:spcAft>
                <a:spcPct val="0"/>
              </a:spcAft>
            </a:pPr>
            <a:r>
              <a:rPr lang="en-US" sz="1100" dirty="0">
                <a:solidFill>
                  <a:srgbClr val="FFFFFF"/>
                </a:solidFill>
                <a:ea typeface="Segoe UI" pitchFamily="34" charset="0"/>
                <a:cs typeface="Segoe UI" pitchFamily="34" charset="0"/>
              </a:rPr>
              <a:t>Analytics</a:t>
            </a:r>
          </a:p>
          <a:p>
            <a:pPr algn="ctr" defTabSz="932472" fontAlgn="base">
              <a:spcBef>
                <a:spcPct val="0"/>
              </a:spcBef>
              <a:spcAft>
                <a:spcPct val="0"/>
              </a:spcAft>
            </a:pPr>
            <a:r>
              <a:rPr lang="en-US" sz="1100" dirty="0">
                <a:solidFill>
                  <a:srgbClr val="FFFFFF"/>
                </a:solidFill>
                <a:ea typeface="Segoe UI" pitchFamily="34" charset="0"/>
                <a:cs typeface="Segoe UI" pitchFamily="34" charset="0"/>
              </a:rPr>
              <a:t>Store</a:t>
            </a:r>
          </a:p>
        </p:txBody>
      </p:sp>
      <p:sp>
        <p:nvSpPr>
          <p:cNvPr id="7" name="Flowchart: Magnetic Disk 6">
            <a:extLst>
              <a:ext uri="{FF2B5EF4-FFF2-40B4-BE49-F238E27FC236}">
                <a16:creationId xmlns:a16="http://schemas.microsoft.com/office/drawing/2014/main" id="{DDCF41F0-4791-4F61-A163-02093375AC23}"/>
              </a:ext>
            </a:extLst>
          </p:cNvPr>
          <p:cNvSpPr/>
          <p:nvPr/>
        </p:nvSpPr>
        <p:spPr bwMode="auto">
          <a:xfrm>
            <a:off x="3120520" y="3574254"/>
            <a:ext cx="1371600" cy="651753"/>
          </a:xfrm>
          <a:prstGeom prst="flowChartMagneticDisk">
            <a:avLst/>
          </a:prstGeom>
          <a:solidFill>
            <a:schemeClr val="accent1"/>
          </a:solidFill>
          <a:ln>
            <a:solidFill>
              <a:srgbClr val="054B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100" dirty="0">
              <a:solidFill>
                <a:srgbClr val="FFFFFF"/>
              </a:solidFill>
              <a:ea typeface="Segoe UI" pitchFamily="34" charset="0"/>
              <a:cs typeface="Segoe UI" pitchFamily="34" charset="0"/>
            </a:endParaRPr>
          </a:p>
          <a:p>
            <a:pPr algn="ctr" defTabSz="932472" fontAlgn="base">
              <a:spcBef>
                <a:spcPct val="0"/>
              </a:spcBef>
              <a:spcAft>
                <a:spcPct val="0"/>
              </a:spcAft>
            </a:pPr>
            <a:r>
              <a:rPr lang="en-US" sz="1100" dirty="0">
                <a:solidFill>
                  <a:srgbClr val="FFFFFF"/>
                </a:solidFill>
                <a:ea typeface="Segoe UI" pitchFamily="34" charset="0"/>
                <a:cs typeface="Segoe UI" pitchFamily="34" charset="0"/>
              </a:rPr>
              <a:t>Governance</a:t>
            </a:r>
          </a:p>
          <a:p>
            <a:pPr algn="ctr" defTabSz="932472" fontAlgn="base">
              <a:spcBef>
                <a:spcPct val="0"/>
              </a:spcBef>
              <a:spcAft>
                <a:spcPct val="0"/>
              </a:spcAft>
            </a:pPr>
            <a:r>
              <a:rPr lang="en-US" sz="1100" dirty="0">
                <a:solidFill>
                  <a:srgbClr val="FFFFFF"/>
                </a:solidFill>
                <a:ea typeface="Segoe UI" pitchFamily="34" charset="0"/>
                <a:cs typeface="Segoe UI" pitchFamily="34" charset="0"/>
              </a:rPr>
              <a:t>Policies</a:t>
            </a:r>
          </a:p>
        </p:txBody>
      </p:sp>
      <p:sp>
        <p:nvSpPr>
          <p:cNvPr id="8" name="Rectangle 7">
            <a:extLst>
              <a:ext uri="{FF2B5EF4-FFF2-40B4-BE49-F238E27FC236}">
                <a16:creationId xmlns:a16="http://schemas.microsoft.com/office/drawing/2014/main" id="{2CFF012B-E775-4DAC-91C2-1D336AC2650B}"/>
              </a:ext>
            </a:extLst>
          </p:cNvPr>
          <p:cNvSpPr/>
          <p:nvPr/>
        </p:nvSpPr>
        <p:spPr bwMode="auto">
          <a:xfrm>
            <a:off x="4745736" y="2560320"/>
            <a:ext cx="914400" cy="515865"/>
          </a:xfrm>
          <a:prstGeom prst="rect">
            <a:avLst/>
          </a:prstGeom>
          <a:solidFill>
            <a:srgbClr val="FF9349"/>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ysClr val="windowText" lastClr="000000"/>
                </a:solidFill>
                <a:ea typeface="Segoe UI" pitchFamily="34" charset="0"/>
                <a:cs typeface="Segoe UI" pitchFamily="34" charset="0"/>
              </a:rPr>
              <a:t>LOB</a:t>
            </a:r>
          </a:p>
        </p:txBody>
      </p:sp>
      <p:sp>
        <p:nvSpPr>
          <p:cNvPr id="9" name="Rectangle 8">
            <a:extLst>
              <a:ext uri="{FF2B5EF4-FFF2-40B4-BE49-F238E27FC236}">
                <a16:creationId xmlns:a16="http://schemas.microsoft.com/office/drawing/2014/main" id="{D12084DF-3B3A-4768-9B82-32F4EAC7DD86}"/>
              </a:ext>
            </a:extLst>
          </p:cNvPr>
          <p:cNvSpPr/>
          <p:nvPr/>
        </p:nvSpPr>
        <p:spPr bwMode="auto">
          <a:xfrm>
            <a:off x="6047687" y="2556402"/>
            <a:ext cx="914400" cy="515865"/>
          </a:xfrm>
          <a:prstGeom prst="rect">
            <a:avLst/>
          </a:prstGeom>
          <a:solidFill>
            <a:srgbClr val="FF9349"/>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ysClr val="windowText" lastClr="000000"/>
                </a:solidFill>
                <a:ea typeface="Segoe UI" pitchFamily="34" charset="0"/>
                <a:cs typeface="Segoe UI" pitchFamily="34" charset="0"/>
              </a:rPr>
              <a:t>LOB</a:t>
            </a:r>
          </a:p>
        </p:txBody>
      </p:sp>
      <p:sp>
        <p:nvSpPr>
          <p:cNvPr id="10" name="Rectangle 9">
            <a:extLst>
              <a:ext uri="{FF2B5EF4-FFF2-40B4-BE49-F238E27FC236}">
                <a16:creationId xmlns:a16="http://schemas.microsoft.com/office/drawing/2014/main" id="{092533E8-DD8D-4E4B-8C77-1FA5FF5EF9AE}"/>
              </a:ext>
            </a:extLst>
          </p:cNvPr>
          <p:cNvSpPr/>
          <p:nvPr/>
        </p:nvSpPr>
        <p:spPr bwMode="auto">
          <a:xfrm>
            <a:off x="8651589" y="2556402"/>
            <a:ext cx="914400" cy="515865"/>
          </a:xfrm>
          <a:prstGeom prst="rect">
            <a:avLst/>
          </a:prstGeom>
          <a:solidFill>
            <a:srgbClr val="FF9349"/>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ysClr val="windowText" lastClr="000000"/>
                </a:solidFill>
                <a:ea typeface="Segoe UI" pitchFamily="34" charset="0"/>
                <a:cs typeface="Segoe UI" pitchFamily="34" charset="0"/>
              </a:rPr>
              <a:t>LOB</a:t>
            </a:r>
          </a:p>
        </p:txBody>
      </p:sp>
      <p:sp>
        <p:nvSpPr>
          <p:cNvPr id="11" name="Rectangle 10">
            <a:extLst>
              <a:ext uri="{FF2B5EF4-FFF2-40B4-BE49-F238E27FC236}">
                <a16:creationId xmlns:a16="http://schemas.microsoft.com/office/drawing/2014/main" id="{3074B9A0-1446-4BDF-86F0-13751C23C5ED}"/>
              </a:ext>
            </a:extLst>
          </p:cNvPr>
          <p:cNvSpPr/>
          <p:nvPr/>
        </p:nvSpPr>
        <p:spPr bwMode="auto">
          <a:xfrm>
            <a:off x="7349638" y="2556402"/>
            <a:ext cx="914400" cy="515865"/>
          </a:xfrm>
          <a:prstGeom prst="rect">
            <a:avLst/>
          </a:prstGeom>
          <a:solidFill>
            <a:srgbClr val="FF9349"/>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ysClr val="windowText" lastClr="000000"/>
                </a:solidFill>
                <a:ea typeface="Segoe UI" pitchFamily="34" charset="0"/>
                <a:cs typeface="Segoe UI" pitchFamily="34" charset="0"/>
              </a:rPr>
              <a:t>LOB</a:t>
            </a:r>
          </a:p>
        </p:txBody>
      </p:sp>
      <p:sp>
        <p:nvSpPr>
          <p:cNvPr id="12" name="Rectangle 11">
            <a:extLst>
              <a:ext uri="{FF2B5EF4-FFF2-40B4-BE49-F238E27FC236}">
                <a16:creationId xmlns:a16="http://schemas.microsoft.com/office/drawing/2014/main" id="{FF3AEC58-A077-40B2-9583-232EAFB2026D}"/>
              </a:ext>
            </a:extLst>
          </p:cNvPr>
          <p:cNvSpPr/>
          <p:nvPr/>
        </p:nvSpPr>
        <p:spPr bwMode="auto">
          <a:xfrm>
            <a:off x="4745736" y="3463746"/>
            <a:ext cx="914400" cy="400146"/>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dirty="0">
                <a:solidFill>
                  <a:sysClr val="windowText" lastClr="000000"/>
                </a:solidFill>
                <a:ea typeface="Segoe UI" pitchFamily="34" charset="0"/>
                <a:cs typeface="Segoe UI" pitchFamily="34" charset="0"/>
              </a:rPr>
              <a:t>LOB integration layer</a:t>
            </a:r>
          </a:p>
        </p:txBody>
      </p:sp>
      <p:sp>
        <p:nvSpPr>
          <p:cNvPr id="13" name="Rectangle 12">
            <a:extLst>
              <a:ext uri="{FF2B5EF4-FFF2-40B4-BE49-F238E27FC236}">
                <a16:creationId xmlns:a16="http://schemas.microsoft.com/office/drawing/2014/main" id="{283053F7-357A-46CA-9E1C-2967319ECFDC}"/>
              </a:ext>
            </a:extLst>
          </p:cNvPr>
          <p:cNvSpPr/>
          <p:nvPr/>
        </p:nvSpPr>
        <p:spPr bwMode="auto">
          <a:xfrm>
            <a:off x="6047687" y="3459827"/>
            <a:ext cx="914400" cy="400146"/>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dirty="0">
                <a:solidFill>
                  <a:sysClr val="windowText" lastClr="000000"/>
                </a:solidFill>
                <a:ea typeface="Segoe UI" pitchFamily="34" charset="0"/>
                <a:cs typeface="Segoe UI" pitchFamily="34" charset="0"/>
              </a:rPr>
              <a:t>LOB integration layer</a:t>
            </a:r>
          </a:p>
        </p:txBody>
      </p:sp>
      <p:sp>
        <p:nvSpPr>
          <p:cNvPr id="14" name="Rectangle 13">
            <a:extLst>
              <a:ext uri="{FF2B5EF4-FFF2-40B4-BE49-F238E27FC236}">
                <a16:creationId xmlns:a16="http://schemas.microsoft.com/office/drawing/2014/main" id="{DDDDAB17-DEA5-471E-B861-06EB8E7524CD}"/>
              </a:ext>
            </a:extLst>
          </p:cNvPr>
          <p:cNvSpPr/>
          <p:nvPr/>
        </p:nvSpPr>
        <p:spPr bwMode="auto">
          <a:xfrm>
            <a:off x="7352792" y="3463329"/>
            <a:ext cx="914400" cy="400146"/>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dirty="0">
                <a:solidFill>
                  <a:sysClr val="windowText" lastClr="000000"/>
                </a:solidFill>
                <a:ea typeface="Segoe UI" pitchFamily="34" charset="0"/>
                <a:cs typeface="Segoe UI" pitchFamily="34" charset="0"/>
              </a:rPr>
              <a:t>LOB integration layer</a:t>
            </a:r>
          </a:p>
        </p:txBody>
      </p:sp>
      <p:sp>
        <p:nvSpPr>
          <p:cNvPr id="15" name="Rectangle 14">
            <a:extLst>
              <a:ext uri="{FF2B5EF4-FFF2-40B4-BE49-F238E27FC236}">
                <a16:creationId xmlns:a16="http://schemas.microsoft.com/office/drawing/2014/main" id="{3DD69DC4-59AA-477C-9BBA-48E768DDF3F3}"/>
              </a:ext>
            </a:extLst>
          </p:cNvPr>
          <p:cNvSpPr/>
          <p:nvPr/>
        </p:nvSpPr>
        <p:spPr bwMode="auto">
          <a:xfrm>
            <a:off x="8651589" y="3459827"/>
            <a:ext cx="914400" cy="400146"/>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dirty="0">
                <a:solidFill>
                  <a:sysClr val="windowText" lastClr="000000"/>
                </a:solidFill>
                <a:ea typeface="Segoe UI" pitchFamily="34" charset="0"/>
                <a:cs typeface="Segoe UI" pitchFamily="34" charset="0"/>
              </a:rPr>
              <a:t>LOB integration layer</a:t>
            </a:r>
          </a:p>
        </p:txBody>
      </p:sp>
      <p:sp>
        <p:nvSpPr>
          <p:cNvPr id="20" name="Flowchart: Magnetic Disk 19">
            <a:extLst>
              <a:ext uri="{FF2B5EF4-FFF2-40B4-BE49-F238E27FC236}">
                <a16:creationId xmlns:a16="http://schemas.microsoft.com/office/drawing/2014/main" id="{7216ECB5-24F8-4EFB-9F23-1A9A1953A3CB}"/>
              </a:ext>
            </a:extLst>
          </p:cNvPr>
          <p:cNvSpPr/>
          <p:nvPr/>
        </p:nvSpPr>
        <p:spPr bwMode="auto">
          <a:xfrm>
            <a:off x="6467984" y="5320445"/>
            <a:ext cx="1371600" cy="1110665"/>
          </a:xfrm>
          <a:prstGeom prst="flowChartMagneticDisk">
            <a:avLst/>
          </a:prstGeom>
          <a:solidFill>
            <a:srgbClr val="FFB900"/>
          </a:solidFill>
          <a:ln>
            <a:solidFill>
              <a:srgbClr val="6A4B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100" dirty="0">
              <a:solidFill>
                <a:sysClr val="windowText" lastClr="000000"/>
              </a:solidFill>
              <a:ea typeface="Segoe UI" pitchFamily="34" charset="0"/>
              <a:cs typeface="Segoe UI" pitchFamily="34" charset="0"/>
            </a:endParaRPr>
          </a:p>
          <a:p>
            <a:pPr algn="ctr" defTabSz="932472" fontAlgn="base">
              <a:spcBef>
                <a:spcPct val="0"/>
              </a:spcBef>
              <a:spcAft>
                <a:spcPct val="0"/>
              </a:spcAft>
            </a:pPr>
            <a:r>
              <a:rPr lang="en-US" sz="1100" dirty="0">
                <a:solidFill>
                  <a:sysClr val="windowText" lastClr="000000"/>
                </a:solidFill>
                <a:ea typeface="Segoe UI" pitchFamily="34" charset="0"/>
                <a:cs typeface="Segoe UI" pitchFamily="34" charset="0"/>
              </a:rPr>
              <a:t>Schema and Transformation Repository</a:t>
            </a:r>
          </a:p>
        </p:txBody>
      </p:sp>
      <p:sp>
        <p:nvSpPr>
          <p:cNvPr id="21" name="Flowchart: Magnetic Disk 20">
            <a:extLst>
              <a:ext uri="{FF2B5EF4-FFF2-40B4-BE49-F238E27FC236}">
                <a16:creationId xmlns:a16="http://schemas.microsoft.com/office/drawing/2014/main" id="{77E03E29-BE4C-46F0-977A-D430B3DA7011}"/>
              </a:ext>
            </a:extLst>
          </p:cNvPr>
          <p:cNvSpPr/>
          <p:nvPr/>
        </p:nvSpPr>
        <p:spPr bwMode="auto">
          <a:xfrm>
            <a:off x="8191809" y="5322024"/>
            <a:ext cx="1371600" cy="1110665"/>
          </a:xfrm>
          <a:prstGeom prst="flowChartMagneticDisk">
            <a:avLst/>
          </a:prstGeom>
          <a:solidFill>
            <a:srgbClr val="D83B01"/>
          </a:solidFill>
          <a:ln>
            <a:solidFill>
              <a:srgbClr val="6B292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100" dirty="0">
              <a:solidFill>
                <a:schemeClr val="bg1"/>
              </a:solidFill>
              <a:ea typeface="Segoe UI" pitchFamily="34" charset="0"/>
              <a:cs typeface="Segoe UI" pitchFamily="34" charset="0"/>
            </a:endParaRPr>
          </a:p>
          <a:p>
            <a:pPr algn="ctr" defTabSz="932472" fontAlgn="base">
              <a:spcBef>
                <a:spcPct val="0"/>
              </a:spcBef>
              <a:spcAft>
                <a:spcPct val="0"/>
              </a:spcAft>
            </a:pPr>
            <a:r>
              <a:rPr lang="en-US" sz="1100" dirty="0">
                <a:solidFill>
                  <a:schemeClr val="bg1"/>
                </a:solidFill>
                <a:ea typeface="Segoe UI" pitchFamily="34" charset="0"/>
                <a:cs typeface="Segoe UI" pitchFamily="34" charset="0"/>
              </a:rPr>
              <a:t>Orchestration and Process State Store</a:t>
            </a:r>
          </a:p>
        </p:txBody>
      </p:sp>
      <p:sp>
        <p:nvSpPr>
          <p:cNvPr id="22" name="Flowchart: Magnetic Disk 21">
            <a:extLst>
              <a:ext uri="{FF2B5EF4-FFF2-40B4-BE49-F238E27FC236}">
                <a16:creationId xmlns:a16="http://schemas.microsoft.com/office/drawing/2014/main" id="{FE9BF6B2-D38F-43B3-81DE-4612F85A13C2}"/>
              </a:ext>
            </a:extLst>
          </p:cNvPr>
          <p:cNvSpPr/>
          <p:nvPr/>
        </p:nvSpPr>
        <p:spPr bwMode="auto">
          <a:xfrm>
            <a:off x="4744159" y="5320444"/>
            <a:ext cx="1371600" cy="1110665"/>
          </a:xfrm>
          <a:prstGeom prst="flowChartMagneticDisk">
            <a:avLst/>
          </a:prstGeom>
          <a:solidFill>
            <a:srgbClr val="8661C5"/>
          </a:solidFill>
          <a:ln>
            <a:solidFill>
              <a:srgbClr val="3B2E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100" dirty="0">
              <a:solidFill>
                <a:schemeClr val="bg1"/>
              </a:solidFill>
              <a:ea typeface="Segoe UI" pitchFamily="34" charset="0"/>
              <a:cs typeface="Segoe UI" pitchFamily="34" charset="0"/>
            </a:endParaRPr>
          </a:p>
          <a:p>
            <a:pPr algn="ctr" defTabSz="932472" fontAlgn="base">
              <a:spcBef>
                <a:spcPct val="0"/>
              </a:spcBef>
              <a:spcAft>
                <a:spcPct val="0"/>
              </a:spcAft>
            </a:pPr>
            <a:r>
              <a:rPr lang="en-US" sz="1100" dirty="0">
                <a:solidFill>
                  <a:schemeClr val="bg1"/>
                </a:solidFill>
                <a:ea typeface="Segoe UI" pitchFamily="34" charset="0"/>
                <a:cs typeface="Segoe UI" pitchFamily="34" charset="0"/>
              </a:rPr>
              <a:t>Routing and Configuration Repository</a:t>
            </a:r>
          </a:p>
        </p:txBody>
      </p:sp>
      <p:sp>
        <p:nvSpPr>
          <p:cNvPr id="23" name="Arrow: Right 22">
            <a:extLst>
              <a:ext uri="{FF2B5EF4-FFF2-40B4-BE49-F238E27FC236}">
                <a16:creationId xmlns:a16="http://schemas.microsoft.com/office/drawing/2014/main" id="{0521072D-1C9F-457F-B8A1-E571FBC443AC}"/>
              </a:ext>
            </a:extLst>
          </p:cNvPr>
          <p:cNvSpPr/>
          <p:nvPr/>
        </p:nvSpPr>
        <p:spPr bwMode="auto">
          <a:xfrm>
            <a:off x="9979996" y="4226007"/>
            <a:ext cx="382391" cy="588406"/>
          </a:xfrm>
          <a:prstGeom prst="rightArrow">
            <a:avLst/>
          </a:pr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7518D2E-3A06-4C10-ADBB-73454FA5123F}"/>
              </a:ext>
            </a:extLst>
          </p:cNvPr>
          <p:cNvSpPr/>
          <p:nvPr/>
        </p:nvSpPr>
        <p:spPr bwMode="auto">
          <a:xfrm>
            <a:off x="8191809" y="4899685"/>
            <a:ext cx="1371600" cy="345447"/>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Orchestration</a:t>
            </a:r>
          </a:p>
        </p:txBody>
      </p:sp>
      <p:sp>
        <p:nvSpPr>
          <p:cNvPr id="32" name="Arrow: Up 31">
            <a:extLst>
              <a:ext uri="{FF2B5EF4-FFF2-40B4-BE49-F238E27FC236}">
                <a16:creationId xmlns:a16="http://schemas.microsoft.com/office/drawing/2014/main" id="{23CCDCBA-C5E6-43CF-B43C-DE10537690B3}"/>
              </a:ext>
            </a:extLst>
          </p:cNvPr>
          <p:cNvSpPr/>
          <p:nvPr/>
        </p:nvSpPr>
        <p:spPr bwMode="auto">
          <a:xfrm rot="10800000">
            <a:off x="6975749" y="4527533"/>
            <a:ext cx="363945" cy="1013732"/>
          </a:xfrm>
          <a:prstGeom prst="upArrow">
            <a:avLst>
              <a:gd name="adj1" fmla="val 26785"/>
              <a:gd name="adj2" fmla="val 50000"/>
            </a:avLst>
          </a:prstGeom>
          <a:solidFill>
            <a:srgbClr val="FFC000"/>
          </a:solidFill>
          <a:ln>
            <a:solidFill>
              <a:srgbClr val="6A4B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1" name="Flowchart: Process 30">
            <a:extLst>
              <a:ext uri="{FF2B5EF4-FFF2-40B4-BE49-F238E27FC236}">
                <a16:creationId xmlns:a16="http://schemas.microsoft.com/office/drawing/2014/main" id="{5FA6BE54-04A6-45AD-BE97-4A77FE3F8078}"/>
              </a:ext>
            </a:extLst>
          </p:cNvPr>
          <p:cNvSpPr/>
          <p:nvPr/>
        </p:nvSpPr>
        <p:spPr bwMode="auto">
          <a:xfrm>
            <a:off x="4756709" y="4421397"/>
            <a:ext cx="4806700" cy="180411"/>
          </a:xfrm>
          <a:prstGeom prst="flowChartProcess">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77091EB-EC2E-41FD-8F4E-6459EB340E5C}"/>
              </a:ext>
            </a:extLst>
          </p:cNvPr>
          <p:cNvSpPr/>
          <p:nvPr/>
        </p:nvSpPr>
        <p:spPr bwMode="auto">
          <a:xfrm>
            <a:off x="4744159" y="3859973"/>
            <a:ext cx="912823" cy="669548"/>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Adapter</a:t>
            </a:r>
          </a:p>
        </p:txBody>
      </p:sp>
      <p:sp>
        <p:nvSpPr>
          <p:cNvPr id="17" name="Rectangle 16">
            <a:extLst>
              <a:ext uri="{FF2B5EF4-FFF2-40B4-BE49-F238E27FC236}">
                <a16:creationId xmlns:a16="http://schemas.microsoft.com/office/drawing/2014/main" id="{8DA613FD-2A00-474B-8EA8-575836DC40B9}"/>
              </a:ext>
            </a:extLst>
          </p:cNvPr>
          <p:cNvSpPr/>
          <p:nvPr/>
        </p:nvSpPr>
        <p:spPr bwMode="auto">
          <a:xfrm>
            <a:off x="6049613" y="3858481"/>
            <a:ext cx="912823" cy="669548"/>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Adapter</a:t>
            </a:r>
          </a:p>
        </p:txBody>
      </p:sp>
      <p:sp>
        <p:nvSpPr>
          <p:cNvPr id="18" name="Rectangle 17">
            <a:extLst>
              <a:ext uri="{FF2B5EF4-FFF2-40B4-BE49-F238E27FC236}">
                <a16:creationId xmlns:a16="http://schemas.microsoft.com/office/drawing/2014/main" id="{12E2E5A4-B8D9-49F2-B2F2-1F237B368E99}"/>
              </a:ext>
            </a:extLst>
          </p:cNvPr>
          <p:cNvSpPr/>
          <p:nvPr/>
        </p:nvSpPr>
        <p:spPr bwMode="auto">
          <a:xfrm>
            <a:off x="7355372" y="3858481"/>
            <a:ext cx="912823" cy="669548"/>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Adapter</a:t>
            </a:r>
          </a:p>
        </p:txBody>
      </p:sp>
      <p:sp>
        <p:nvSpPr>
          <p:cNvPr id="19" name="Rectangle 18">
            <a:extLst>
              <a:ext uri="{FF2B5EF4-FFF2-40B4-BE49-F238E27FC236}">
                <a16:creationId xmlns:a16="http://schemas.microsoft.com/office/drawing/2014/main" id="{295185B6-8C8E-480A-9481-91656881BCB9}"/>
              </a:ext>
            </a:extLst>
          </p:cNvPr>
          <p:cNvSpPr/>
          <p:nvPr/>
        </p:nvSpPr>
        <p:spPr bwMode="auto">
          <a:xfrm>
            <a:off x="8650586" y="3858481"/>
            <a:ext cx="912823" cy="669548"/>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Adapter</a:t>
            </a:r>
          </a:p>
        </p:txBody>
      </p:sp>
      <p:sp>
        <p:nvSpPr>
          <p:cNvPr id="27" name="Arrow: Up 26">
            <a:extLst>
              <a:ext uri="{FF2B5EF4-FFF2-40B4-BE49-F238E27FC236}">
                <a16:creationId xmlns:a16="http://schemas.microsoft.com/office/drawing/2014/main" id="{F76D53F6-3AE5-425A-8986-020E7EF1D9F1}"/>
              </a:ext>
            </a:extLst>
          </p:cNvPr>
          <p:cNvSpPr/>
          <p:nvPr/>
        </p:nvSpPr>
        <p:spPr bwMode="auto">
          <a:xfrm rot="10800000">
            <a:off x="8916704" y="4528029"/>
            <a:ext cx="315109" cy="370126"/>
          </a:xfrm>
          <a:prstGeom prst="upArrow">
            <a:avLst>
              <a:gd name="adj1" fmla="val 26785"/>
              <a:gd name="adj2" fmla="val 50000"/>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8" name="Arrow: Bent-Up 27">
            <a:extLst>
              <a:ext uri="{FF2B5EF4-FFF2-40B4-BE49-F238E27FC236}">
                <a16:creationId xmlns:a16="http://schemas.microsoft.com/office/drawing/2014/main" id="{A54DDCCA-EF1E-4FB4-8FB3-341D70D9232E}"/>
              </a:ext>
            </a:extLst>
          </p:cNvPr>
          <p:cNvSpPr/>
          <p:nvPr/>
        </p:nvSpPr>
        <p:spPr bwMode="auto">
          <a:xfrm flipH="1">
            <a:off x="5233480" y="4527951"/>
            <a:ext cx="3027627" cy="641870"/>
          </a:xfrm>
          <a:prstGeom prst="bentUpArrow">
            <a:avLst>
              <a:gd name="adj1" fmla="val 15282"/>
              <a:gd name="adj2" fmla="val 26709"/>
              <a:gd name="adj3" fmla="val 28608"/>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9" name="Arrow: Bent-Up 28">
            <a:extLst>
              <a:ext uri="{FF2B5EF4-FFF2-40B4-BE49-F238E27FC236}">
                <a16:creationId xmlns:a16="http://schemas.microsoft.com/office/drawing/2014/main" id="{CF8CE2FF-21BE-4AB9-958B-6BEFBD9BF05B}"/>
              </a:ext>
            </a:extLst>
          </p:cNvPr>
          <p:cNvSpPr/>
          <p:nvPr/>
        </p:nvSpPr>
        <p:spPr bwMode="auto">
          <a:xfrm>
            <a:off x="4880614" y="4515823"/>
            <a:ext cx="2979600" cy="559573"/>
          </a:xfrm>
          <a:prstGeom prst="bentUpArrow">
            <a:avLst>
              <a:gd name="adj1" fmla="val 19060"/>
              <a:gd name="adj2" fmla="val 27466"/>
              <a:gd name="adj3" fmla="val 27092"/>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0" name="Arrow: Up 29">
            <a:extLst>
              <a:ext uri="{FF2B5EF4-FFF2-40B4-BE49-F238E27FC236}">
                <a16:creationId xmlns:a16="http://schemas.microsoft.com/office/drawing/2014/main" id="{B2922FE2-8707-41F9-9315-5BCCEE3DFE2C}"/>
              </a:ext>
            </a:extLst>
          </p:cNvPr>
          <p:cNvSpPr/>
          <p:nvPr/>
        </p:nvSpPr>
        <p:spPr bwMode="auto">
          <a:xfrm rot="10800000">
            <a:off x="4897741" y="4527533"/>
            <a:ext cx="315109" cy="370126"/>
          </a:xfrm>
          <a:prstGeom prst="upArrow">
            <a:avLst>
              <a:gd name="adj1" fmla="val 26785"/>
              <a:gd name="adj2" fmla="val 50000"/>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C1F055EC-562D-40B0-AF67-F9F8AF978C77}"/>
              </a:ext>
            </a:extLst>
          </p:cNvPr>
          <p:cNvSpPr/>
          <p:nvPr/>
        </p:nvSpPr>
        <p:spPr bwMode="auto">
          <a:xfrm>
            <a:off x="4756709" y="4898155"/>
            <a:ext cx="1371600" cy="345447"/>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bg1"/>
                </a:solidFill>
                <a:ea typeface="Segoe UI" pitchFamily="34" charset="0"/>
                <a:cs typeface="Segoe UI" pitchFamily="34" charset="0"/>
              </a:rPr>
              <a:t>Routing</a:t>
            </a:r>
          </a:p>
        </p:txBody>
      </p:sp>
      <p:sp>
        <p:nvSpPr>
          <p:cNvPr id="25" name="Rectangle 24">
            <a:extLst>
              <a:ext uri="{FF2B5EF4-FFF2-40B4-BE49-F238E27FC236}">
                <a16:creationId xmlns:a16="http://schemas.microsoft.com/office/drawing/2014/main" id="{71B73B0B-5C24-4C5B-B2EC-EC9EFF3EEBC8}"/>
              </a:ext>
            </a:extLst>
          </p:cNvPr>
          <p:cNvSpPr/>
          <p:nvPr/>
        </p:nvSpPr>
        <p:spPr bwMode="auto">
          <a:xfrm>
            <a:off x="6467984" y="4899684"/>
            <a:ext cx="1371600" cy="34544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pitchFamily="34" charset="0"/>
              </a:rPr>
              <a:t>Transformation</a:t>
            </a:r>
          </a:p>
        </p:txBody>
      </p:sp>
      <p:sp>
        <p:nvSpPr>
          <p:cNvPr id="33" name="Arrow: Up-Down 32">
            <a:extLst>
              <a:ext uri="{FF2B5EF4-FFF2-40B4-BE49-F238E27FC236}">
                <a16:creationId xmlns:a16="http://schemas.microsoft.com/office/drawing/2014/main" id="{46338FF9-C120-4E7F-9738-4575A55A1558}"/>
              </a:ext>
            </a:extLst>
          </p:cNvPr>
          <p:cNvSpPr/>
          <p:nvPr/>
        </p:nvSpPr>
        <p:spPr bwMode="auto">
          <a:xfrm>
            <a:off x="5113535" y="3098105"/>
            <a:ext cx="174070" cy="343721"/>
          </a:xfrm>
          <a:prstGeom prst="upDownArrow">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4" name="Arrow: Up-Down 33">
            <a:extLst>
              <a:ext uri="{FF2B5EF4-FFF2-40B4-BE49-F238E27FC236}">
                <a16:creationId xmlns:a16="http://schemas.microsoft.com/office/drawing/2014/main" id="{4662138B-E9C7-45C0-B383-32B280E796B5}"/>
              </a:ext>
            </a:extLst>
          </p:cNvPr>
          <p:cNvSpPr/>
          <p:nvPr/>
        </p:nvSpPr>
        <p:spPr bwMode="auto">
          <a:xfrm>
            <a:off x="6417852" y="3094186"/>
            <a:ext cx="174070" cy="343721"/>
          </a:xfrm>
          <a:prstGeom prst="upDownArrow">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5" name="Arrow: Up-Down 34">
            <a:extLst>
              <a:ext uri="{FF2B5EF4-FFF2-40B4-BE49-F238E27FC236}">
                <a16:creationId xmlns:a16="http://schemas.microsoft.com/office/drawing/2014/main" id="{5F6A0649-5309-43C3-8451-BDD3298DE279}"/>
              </a:ext>
            </a:extLst>
          </p:cNvPr>
          <p:cNvSpPr/>
          <p:nvPr/>
        </p:nvSpPr>
        <p:spPr bwMode="auto">
          <a:xfrm>
            <a:off x="7722169" y="3094186"/>
            <a:ext cx="174070" cy="343721"/>
          </a:xfrm>
          <a:prstGeom prst="upDownArrow">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6" name="Arrow: Up-Down 35">
            <a:extLst>
              <a:ext uri="{FF2B5EF4-FFF2-40B4-BE49-F238E27FC236}">
                <a16:creationId xmlns:a16="http://schemas.microsoft.com/office/drawing/2014/main" id="{3991B497-2A6F-4256-90BD-2BD75570A8D6}"/>
              </a:ext>
            </a:extLst>
          </p:cNvPr>
          <p:cNvSpPr/>
          <p:nvPr/>
        </p:nvSpPr>
        <p:spPr bwMode="auto">
          <a:xfrm>
            <a:off x="9026486" y="3098105"/>
            <a:ext cx="174070" cy="343721"/>
          </a:xfrm>
          <a:prstGeom prst="upDownArrow">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7" name="Speech Bubble: Rectangle 36">
            <a:extLst>
              <a:ext uri="{FF2B5EF4-FFF2-40B4-BE49-F238E27FC236}">
                <a16:creationId xmlns:a16="http://schemas.microsoft.com/office/drawing/2014/main" id="{1EFBD3A8-3C03-4C61-87F8-333C6C1AD056}"/>
              </a:ext>
            </a:extLst>
          </p:cNvPr>
          <p:cNvSpPr/>
          <p:nvPr/>
        </p:nvSpPr>
        <p:spPr bwMode="auto">
          <a:xfrm>
            <a:off x="416560" y="1940560"/>
            <a:ext cx="2336688" cy="1131707"/>
          </a:xfrm>
          <a:prstGeom prst="wedgeRectCallout">
            <a:avLst>
              <a:gd name="adj1" fmla="val 131883"/>
              <a:gd name="adj2" fmla="val 82474"/>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dirty="0">
                <a:solidFill>
                  <a:schemeClr val="tx1"/>
                </a:solidFill>
                <a:ea typeface="Segoe UI" pitchFamily="34" charset="0"/>
                <a:cs typeface="Segoe UI" pitchFamily="34" charset="0"/>
              </a:rPr>
              <a:t>Centralized Deployment and Config of Integration Logic Through Adapters</a:t>
            </a:r>
          </a:p>
        </p:txBody>
      </p:sp>
      <p:sp>
        <p:nvSpPr>
          <p:cNvPr id="38" name="Speech Bubble: Rectangle 37">
            <a:extLst>
              <a:ext uri="{FF2B5EF4-FFF2-40B4-BE49-F238E27FC236}">
                <a16:creationId xmlns:a16="http://schemas.microsoft.com/office/drawing/2014/main" id="{D1B4794F-A596-413A-9DDD-C66C1A33267A}"/>
              </a:ext>
            </a:extLst>
          </p:cNvPr>
          <p:cNvSpPr/>
          <p:nvPr/>
        </p:nvSpPr>
        <p:spPr bwMode="auto">
          <a:xfrm>
            <a:off x="412298" y="3219880"/>
            <a:ext cx="2336688" cy="1131707"/>
          </a:xfrm>
          <a:prstGeom prst="wedgeRectCallout">
            <a:avLst>
              <a:gd name="adj1" fmla="val 72011"/>
              <a:gd name="adj2" fmla="val 10564"/>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dirty="0">
                <a:solidFill>
                  <a:schemeClr val="tx1"/>
                </a:solidFill>
                <a:ea typeface="Segoe UI" pitchFamily="34" charset="0"/>
                <a:cs typeface="Segoe UI" pitchFamily="34" charset="0"/>
              </a:rPr>
              <a:t>Centralized Service Governance, Monitoring and Analytics</a:t>
            </a:r>
          </a:p>
        </p:txBody>
      </p:sp>
      <p:sp>
        <p:nvSpPr>
          <p:cNvPr id="39" name="Speech Bubble: Rectangle 38">
            <a:extLst>
              <a:ext uri="{FF2B5EF4-FFF2-40B4-BE49-F238E27FC236}">
                <a16:creationId xmlns:a16="http://schemas.microsoft.com/office/drawing/2014/main" id="{A09DC9C9-9AE2-4C9E-A78A-B3F4A2508779}"/>
              </a:ext>
            </a:extLst>
          </p:cNvPr>
          <p:cNvSpPr/>
          <p:nvPr/>
        </p:nvSpPr>
        <p:spPr bwMode="auto">
          <a:xfrm>
            <a:off x="410460" y="4505024"/>
            <a:ext cx="2336688" cy="1283128"/>
          </a:xfrm>
          <a:prstGeom prst="wedgeRectCallout">
            <a:avLst>
              <a:gd name="adj1" fmla="val 72402"/>
              <a:gd name="adj2" fmla="val -17514"/>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dirty="0">
                <a:solidFill>
                  <a:schemeClr val="tx1"/>
                </a:solidFill>
                <a:ea typeface="Segoe UI" pitchFamily="34" charset="0"/>
                <a:cs typeface="Segoe UI" pitchFamily="34" charset="0"/>
              </a:rPr>
              <a:t>Centralized Management of Information Routing, Orchestration and Transformation</a:t>
            </a:r>
          </a:p>
        </p:txBody>
      </p:sp>
      <p:sp>
        <p:nvSpPr>
          <p:cNvPr id="40" name="Speech Bubble: Rectangle 39">
            <a:extLst>
              <a:ext uri="{FF2B5EF4-FFF2-40B4-BE49-F238E27FC236}">
                <a16:creationId xmlns:a16="http://schemas.microsoft.com/office/drawing/2014/main" id="{58628BBA-0AF7-4592-845F-9CAABF5877D7}"/>
              </a:ext>
            </a:extLst>
          </p:cNvPr>
          <p:cNvSpPr/>
          <p:nvPr/>
        </p:nvSpPr>
        <p:spPr bwMode="auto">
          <a:xfrm>
            <a:off x="410460" y="5941589"/>
            <a:ext cx="2336688" cy="799393"/>
          </a:xfrm>
          <a:prstGeom prst="wedgeRectCallout">
            <a:avLst>
              <a:gd name="adj1" fmla="val 133057"/>
              <a:gd name="adj2" fmla="val -39248"/>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dirty="0">
                <a:solidFill>
                  <a:schemeClr val="tx1"/>
                </a:solidFill>
                <a:ea typeface="Segoe UI" pitchFamily="34" charset="0"/>
                <a:cs typeface="Segoe UI" pitchFamily="34" charset="0"/>
              </a:rPr>
              <a:t>Centralized Repos for Management of Shared Assets</a:t>
            </a:r>
          </a:p>
        </p:txBody>
      </p:sp>
    </p:spTree>
    <p:extLst>
      <p:ext uri="{BB962C8B-B14F-4D97-AF65-F5344CB8AC3E}">
        <p14:creationId xmlns:p14="http://schemas.microsoft.com/office/powerpoint/2010/main" val="2553634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5" grpId="0" animBg="1"/>
      <p:bldP spid="7" grpId="0" animBg="1"/>
      <p:bldP spid="8" grpId="0" animBg="1"/>
      <p:bldP spid="9" grpId="0" animBg="1"/>
      <p:bldP spid="10" grpId="0" animBg="1"/>
      <p:bldP spid="11" grpId="0" animBg="1"/>
      <p:bldP spid="12" grpId="0" animBg="1"/>
      <p:bldP spid="13" grpId="0" animBg="1"/>
      <p:bldP spid="14" grpId="0" animBg="1"/>
      <p:bldP spid="15" grpId="0" animBg="1"/>
      <p:bldP spid="20" grpId="0" animBg="1"/>
      <p:bldP spid="21" grpId="0" animBg="1"/>
      <p:bldP spid="22" grpId="0" animBg="1"/>
      <p:bldP spid="23" grpId="0" animBg="1"/>
      <p:bldP spid="24" grpId="0" animBg="1"/>
      <p:bldP spid="32" grpId="0" animBg="1"/>
      <p:bldP spid="31" grpId="0" animBg="1"/>
      <p:bldP spid="16" grpId="0" animBg="1"/>
      <p:bldP spid="17" grpId="0" animBg="1"/>
      <p:bldP spid="18" grpId="0" animBg="1"/>
      <p:bldP spid="19" grpId="0" animBg="1"/>
      <p:bldP spid="27" grpId="0" animBg="1"/>
      <p:bldP spid="28" grpId="0" animBg="1"/>
      <p:bldP spid="29" grpId="0" animBg="1"/>
      <p:bldP spid="30" grpId="0" animBg="1"/>
      <p:bldP spid="26" grpId="0" animBg="1"/>
      <p:bldP spid="25" grpId="0" animBg="1"/>
      <p:bldP spid="33" grpId="0" animBg="1"/>
      <p:bldP spid="34" grpId="0" animBg="1"/>
      <p:bldP spid="35" grpId="0" animBg="1"/>
      <p:bldP spid="36" grpId="0" animBg="1"/>
      <p:bldP spid="37" grpId="0" animBg="1"/>
      <p:bldP spid="38" grpId="0" animBg="1"/>
      <p:bldP spid="39" grpId="0" animBg="1"/>
      <p:bldP spid="4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275E92-BE8E-4216-8D57-0E02F4E0C69F}"/>
              </a:ext>
            </a:extLst>
          </p:cNvPr>
          <p:cNvSpPr/>
          <p:nvPr/>
        </p:nvSpPr>
        <p:spPr bwMode="auto">
          <a:xfrm>
            <a:off x="2956626" y="4172621"/>
            <a:ext cx="7023370" cy="651753"/>
          </a:xfrm>
          <a:prstGeom prst="rect">
            <a:avLst/>
          </a:pr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dirty="0">
                <a:solidFill>
                  <a:sysClr val="windowText" lastClr="000000"/>
                </a:solidFill>
                <a:ea typeface="Segoe UI" pitchFamily="34" charset="0"/>
                <a:cs typeface="Segoe UI" pitchFamily="34" charset="0"/>
              </a:rPr>
              <a:t>Governance and</a:t>
            </a:r>
          </a:p>
          <a:p>
            <a:pPr algn="l" defTabSz="932472" fontAlgn="base">
              <a:spcBef>
                <a:spcPct val="0"/>
              </a:spcBef>
              <a:spcAft>
                <a:spcPct val="0"/>
              </a:spcAft>
            </a:pPr>
            <a:r>
              <a:rPr lang="en-US" sz="1600" dirty="0">
                <a:solidFill>
                  <a:sysClr val="windowText" lastClr="000000"/>
                </a:solidFill>
                <a:ea typeface="Segoe UI" pitchFamily="34" charset="0"/>
                <a:cs typeface="Segoe UI" pitchFamily="34" charset="0"/>
              </a:rPr>
              <a:t>Analytics</a:t>
            </a:r>
          </a:p>
        </p:txBody>
      </p:sp>
      <p:sp>
        <p:nvSpPr>
          <p:cNvPr id="2" name="Title 1">
            <a:extLst>
              <a:ext uri="{FF2B5EF4-FFF2-40B4-BE49-F238E27FC236}">
                <a16:creationId xmlns:a16="http://schemas.microsoft.com/office/drawing/2014/main" id="{6C486CDB-FDEB-4C29-BD2D-AAB47AF52A06}"/>
              </a:ext>
            </a:extLst>
          </p:cNvPr>
          <p:cNvSpPr>
            <a:spLocks noGrp="1"/>
          </p:cNvSpPr>
          <p:nvPr>
            <p:ph type="title"/>
          </p:nvPr>
        </p:nvSpPr>
        <p:spPr>
          <a:xfrm>
            <a:off x="588263" y="457200"/>
            <a:ext cx="11018520" cy="553998"/>
          </a:xfrm>
        </p:spPr>
        <p:txBody>
          <a:bodyPr/>
          <a:lstStyle/>
          <a:p>
            <a:r>
              <a:rPr lang="en-US" dirty="0"/>
              <a:t>The Centralization Dilemma</a:t>
            </a:r>
          </a:p>
        </p:txBody>
      </p:sp>
      <p:sp>
        <p:nvSpPr>
          <p:cNvPr id="3" name="Content Placeholder 2">
            <a:extLst>
              <a:ext uri="{FF2B5EF4-FFF2-40B4-BE49-F238E27FC236}">
                <a16:creationId xmlns:a16="http://schemas.microsoft.com/office/drawing/2014/main" id="{A30BA723-FF07-4E33-9FEA-601C8F3856F0}"/>
              </a:ext>
            </a:extLst>
          </p:cNvPr>
          <p:cNvSpPr>
            <a:spLocks noGrp="1"/>
          </p:cNvSpPr>
          <p:nvPr>
            <p:ph sz="quarter" idx="10"/>
          </p:nvPr>
        </p:nvSpPr>
        <p:spPr>
          <a:xfrm>
            <a:off x="584200" y="1435100"/>
            <a:ext cx="11018838" cy="430887"/>
          </a:xfrm>
        </p:spPr>
        <p:txBody>
          <a:bodyPr/>
          <a:lstStyle/>
          <a:p>
            <a:r>
              <a:rPr lang="en-US" dirty="0"/>
              <a:t>At scale, many ESB/APIG advantages &amp; benefits become weaknesses</a:t>
            </a:r>
          </a:p>
        </p:txBody>
      </p:sp>
      <p:sp>
        <p:nvSpPr>
          <p:cNvPr id="4" name="Rectangle 3">
            <a:extLst>
              <a:ext uri="{FF2B5EF4-FFF2-40B4-BE49-F238E27FC236}">
                <a16:creationId xmlns:a16="http://schemas.microsoft.com/office/drawing/2014/main" id="{E41EE68A-5660-4BC1-A0B6-242470DBC8F3}"/>
              </a:ext>
            </a:extLst>
          </p:cNvPr>
          <p:cNvSpPr/>
          <p:nvPr/>
        </p:nvSpPr>
        <p:spPr bwMode="auto">
          <a:xfrm>
            <a:off x="2956626" y="4814413"/>
            <a:ext cx="7023370" cy="7993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dirty="0">
                <a:solidFill>
                  <a:srgbClr val="FFFFFF"/>
                </a:solidFill>
                <a:ea typeface="Segoe UI" pitchFamily="34" charset="0"/>
                <a:cs typeface="Segoe UI" pitchFamily="34" charset="0"/>
              </a:rPr>
              <a:t>Enterprise</a:t>
            </a:r>
          </a:p>
          <a:p>
            <a:pPr algn="l" defTabSz="932472" fontAlgn="base">
              <a:spcBef>
                <a:spcPct val="0"/>
              </a:spcBef>
              <a:spcAft>
                <a:spcPct val="0"/>
              </a:spcAft>
            </a:pPr>
            <a:r>
              <a:rPr lang="en-US" sz="1600" dirty="0">
                <a:solidFill>
                  <a:srgbClr val="FFFFFF"/>
                </a:solidFill>
                <a:ea typeface="Segoe UI" pitchFamily="34" charset="0"/>
                <a:cs typeface="Segoe UI" pitchFamily="34" charset="0"/>
              </a:rPr>
              <a:t>Service Bus</a:t>
            </a:r>
          </a:p>
        </p:txBody>
      </p:sp>
      <p:sp>
        <p:nvSpPr>
          <p:cNvPr id="5" name="Flowchart: Magnetic Disk 4">
            <a:extLst>
              <a:ext uri="{FF2B5EF4-FFF2-40B4-BE49-F238E27FC236}">
                <a16:creationId xmlns:a16="http://schemas.microsoft.com/office/drawing/2014/main" id="{ABCD8F1A-D661-46AE-B248-849D07C39443}"/>
              </a:ext>
            </a:extLst>
          </p:cNvPr>
          <p:cNvSpPr/>
          <p:nvPr/>
        </p:nvSpPr>
        <p:spPr bwMode="auto">
          <a:xfrm>
            <a:off x="10369473" y="4172620"/>
            <a:ext cx="1371600" cy="651753"/>
          </a:xfrm>
          <a:prstGeom prst="flowChartMagneticDisk">
            <a:avLst/>
          </a:prstGeom>
          <a:solidFill>
            <a:schemeClr val="accent1"/>
          </a:solidFill>
          <a:ln>
            <a:solidFill>
              <a:srgbClr val="054B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100" dirty="0">
              <a:solidFill>
                <a:srgbClr val="FFFFFF"/>
              </a:solidFill>
              <a:ea typeface="Segoe UI" pitchFamily="34" charset="0"/>
              <a:cs typeface="Segoe UI" pitchFamily="34" charset="0"/>
            </a:endParaRPr>
          </a:p>
          <a:p>
            <a:pPr algn="ctr" defTabSz="932472" fontAlgn="base">
              <a:spcBef>
                <a:spcPct val="0"/>
              </a:spcBef>
              <a:spcAft>
                <a:spcPct val="0"/>
              </a:spcAft>
            </a:pPr>
            <a:r>
              <a:rPr lang="en-US" sz="1100" dirty="0">
                <a:solidFill>
                  <a:srgbClr val="FFFFFF"/>
                </a:solidFill>
                <a:ea typeface="Segoe UI" pitchFamily="34" charset="0"/>
                <a:cs typeface="Segoe UI" pitchFamily="34" charset="0"/>
              </a:rPr>
              <a:t>Analytics</a:t>
            </a:r>
          </a:p>
          <a:p>
            <a:pPr algn="ctr" defTabSz="932472" fontAlgn="base">
              <a:spcBef>
                <a:spcPct val="0"/>
              </a:spcBef>
              <a:spcAft>
                <a:spcPct val="0"/>
              </a:spcAft>
            </a:pPr>
            <a:r>
              <a:rPr lang="en-US" sz="1100" dirty="0">
                <a:solidFill>
                  <a:srgbClr val="FFFFFF"/>
                </a:solidFill>
                <a:ea typeface="Segoe UI" pitchFamily="34" charset="0"/>
                <a:cs typeface="Segoe UI" pitchFamily="34" charset="0"/>
              </a:rPr>
              <a:t>Store</a:t>
            </a:r>
          </a:p>
        </p:txBody>
      </p:sp>
      <p:sp>
        <p:nvSpPr>
          <p:cNvPr id="7" name="Flowchart: Magnetic Disk 6">
            <a:extLst>
              <a:ext uri="{FF2B5EF4-FFF2-40B4-BE49-F238E27FC236}">
                <a16:creationId xmlns:a16="http://schemas.microsoft.com/office/drawing/2014/main" id="{DDCF41F0-4791-4F61-A163-02093375AC23}"/>
              </a:ext>
            </a:extLst>
          </p:cNvPr>
          <p:cNvSpPr/>
          <p:nvPr/>
        </p:nvSpPr>
        <p:spPr bwMode="auto">
          <a:xfrm>
            <a:off x="3120520" y="3574254"/>
            <a:ext cx="1371600" cy="651753"/>
          </a:xfrm>
          <a:prstGeom prst="flowChartMagneticDisk">
            <a:avLst/>
          </a:prstGeom>
          <a:solidFill>
            <a:schemeClr val="accent1"/>
          </a:solidFill>
          <a:ln>
            <a:solidFill>
              <a:srgbClr val="054B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100" dirty="0">
              <a:solidFill>
                <a:srgbClr val="FFFFFF"/>
              </a:solidFill>
              <a:ea typeface="Segoe UI" pitchFamily="34" charset="0"/>
              <a:cs typeface="Segoe UI" pitchFamily="34" charset="0"/>
            </a:endParaRPr>
          </a:p>
          <a:p>
            <a:pPr algn="ctr" defTabSz="932472" fontAlgn="base">
              <a:spcBef>
                <a:spcPct val="0"/>
              </a:spcBef>
              <a:spcAft>
                <a:spcPct val="0"/>
              </a:spcAft>
            </a:pPr>
            <a:r>
              <a:rPr lang="en-US" sz="1100" dirty="0">
                <a:solidFill>
                  <a:srgbClr val="FFFFFF"/>
                </a:solidFill>
                <a:ea typeface="Segoe UI" pitchFamily="34" charset="0"/>
                <a:cs typeface="Segoe UI" pitchFamily="34" charset="0"/>
              </a:rPr>
              <a:t>Governance</a:t>
            </a:r>
          </a:p>
          <a:p>
            <a:pPr algn="ctr" defTabSz="932472" fontAlgn="base">
              <a:spcBef>
                <a:spcPct val="0"/>
              </a:spcBef>
              <a:spcAft>
                <a:spcPct val="0"/>
              </a:spcAft>
            </a:pPr>
            <a:r>
              <a:rPr lang="en-US" sz="1100" dirty="0">
                <a:solidFill>
                  <a:srgbClr val="FFFFFF"/>
                </a:solidFill>
                <a:ea typeface="Segoe UI" pitchFamily="34" charset="0"/>
                <a:cs typeface="Segoe UI" pitchFamily="34" charset="0"/>
              </a:rPr>
              <a:t>Policies</a:t>
            </a:r>
          </a:p>
        </p:txBody>
      </p:sp>
      <p:sp>
        <p:nvSpPr>
          <p:cNvPr id="8" name="Rectangle 7">
            <a:extLst>
              <a:ext uri="{FF2B5EF4-FFF2-40B4-BE49-F238E27FC236}">
                <a16:creationId xmlns:a16="http://schemas.microsoft.com/office/drawing/2014/main" id="{2CFF012B-E775-4DAC-91C2-1D336AC2650B}"/>
              </a:ext>
            </a:extLst>
          </p:cNvPr>
          <p:cNvSpPr/>
          <p:nvPr/>
        </p:nvSpPr>
        <p:spPr bwMode="auto">
          <a:xfrm>
            <a:off x="4745736" y="2560320"/>
            <a:ext cx="914400" cy="515865"/>
          </a:xfrm>
          <a:prstGeom prst="rect">
            <a:avLst/>
          </a:prstGeom>
          <a:solidFill>
            <a:srgbClr val="FF9349"/>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ysClr val="windowText" lastClr="000000"/>
                </a:solidFill>
                <a:ea typeface="Segoe UI" pitchFamily="34" charset="0"/>
                <a:cs typeface="Segoe UI" pitchFamily="34" charset="0"/>
              </a:rPr>
              <a:t>LOB</a:t>
            </a:r>
          </a:p>
        </p:txBody>
      </p:sp>
      <p:sp>
        <p:nvSpPr>
          <p:cNvPr id="9" name="Rectangle 8">
            <a:extLst>
              <a:ext uri="{FF2B5EF4-FFF2-40B4-BE49-F238E27FC236}">
                <a16:creationId xmlns:a16="http://schemas.microsoft.com/office/drawing/2014/main" id="{D12084DF-3B3A-4768-9B82-32F4EAC7DD86}"/>
              </a:ext>
            </a:extLst>
          </p:cNvPr>
          <p:cNvSpPr/>
          <p:nvPr/>
        </p:nvSpPr>
        <p:spPr bwMode="auto">
          <a:xfrm>
            <a:off x="6047687" y="2556402"/>
            <a:ext cx="914400" cy="515865"/>
          </a:xfrm>
          <a:prstGeom prst="rect">
            <a:avLst/>
          </a:prstGeom>
          <a:solidFill>
            <a:srgbClr val="FF9349"/>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ysClr val="windowText" lastClr="000000"/>
                </a:solidFill>
                <a:ea typeface="Segoe UI" pitchFamily="34" charset="0"/>
                <a:cs typeface="Segoe UI" pitchFamily="34" charset="0"/>
              </a:rPr>
              <a:t>LOB</a:t>
            </a:r>
          </a:p>
        </p:txBody>
      </p:sp>
      <p:sp>
        <p:nvSpPr>
          <p:cNvPr id="10" name="Rectangle 9">
            <a:extLst>
              <a:ext uri="{FF2B5EF4-FFF2-40B4-BE49-F238E27FC236}">
                <a16:creationId xmlns:a16="http://schemas.microsoft.com/office/drawing/2014/main" id="{092533E8-DD8D-4E4B-8C77-1FA5FF5EF9AE}"/>
              </a:ext>
            </a:extLst>
          </p:cNvPr>
          <p:cNvSpPr/>
          <p:nvPr/>
        </p:nvSpPr>
        <p:spPr bwMode="auto">
          <a:xfrm>
            <a:off x="8651589" y="2556402"/>
            <a:ext cx="914400" cy="515865"/>
          </a:xfrm>
          <a:prstGeom prst="rect">
            <a:avLst/>
          </a:prstGeom>
          <a:solidFill>
            <a:srgbClr val="FF9349"/>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ysClr val="windowText" lastClr="000000"/>
                </a:solidFill>
                <a:ea typeface="Segoe UI" pitchFamily="34" charset="0"/>
                <a:cs typeface="Segoe UI" pitchFamily="34" charset="0"/>
              </a:rPr>
              <a:t>LOB</a:t>
            </a:r>
          </a:p>
        </p:txBody>
      </p:sp>
      <p:sp>
        <p:nvSpPr>
          <p:cNvPr id="11" name="Rectangle 10">
            <a:extLst>
              <a:ext uri="{FF2B5EF4-FFF2-40B4-BE49-F238E27FC236}">
                <a16:creationId xmlns:a16="http://schemas.microsoft.com/office/drawing/2014/main" id="{3074B9A0-1446-4BDF-86F0-13751C23C5ED}"/>
              </a:ext>
            </a:extLst>
          </p:cNvPr>
          <p:cNvSpPr/>
          <p:nvPr/>
        </p:nvSpPr>
        <p:spPr bwMode="auto">
          <a:xfrm>
            <a:off x="7349638" y="2556402"/>
            <a:ext cx="914400" cy="515865"/>
          </a:xfrm>
          <a:prstGeom prst="rect">
            <a:avLst/>
          </a:prstGeom>
          <a:solidFill>
            <a:srgbClr val="FF9349"/>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ysClr val="windowText" lastClr="000000"/>
                </a:solidFill>
                <a:ea typeface="Segoe UI" pitchFamily="34" charset="0"/>
                <a:cs typeface="Segoe UI" pitchFamily="34" charset="0"/>
              </a:rPr>
              <a:t>LOB</a:t>
            </a:r>
          </a:p>
        </p:txBody>
      </p:sp>
      <p:sp>
        <p:nvSpPr>
          <p:cNvPr id="12" name="Rectangle 11">
            <a:extLst>
              <a:ext uri="{FF2B5EF4-FFF2-40B4-BE49-F238E27FC236}">
                <a16:creationId xmlns:a16="http://schemas.microsoft.com/office/drawing/2014/main" id="{FF3AEC58-A077-40B2-9583-232EAFB2026D}"/>
              </a:ext>
            </a:extLst>
          </p:cNvPr>
          <p:cNvSpPr/>
          <p:nvPr/>
        </p:nvSpPr>
        <p:spPr bwMode="auto">
          <a:xfrm>
            <a:off x="4745736" y="3463746"/>
            <a:ext cx="914400" cy="400146"/>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dirty="0">
                <a:solidFill>
                  <a:sysClr val="windowText" lastClr="000000"/>
                </a:solidFill>
                <a:ea typeface="Segoe UI" pitchFamily="34" charset="0"/>
                <a:cs typeface="Segoe UI" pitchFamily="34" charset="0"/>
              </a:rPr>
              <a:t>LOB integration layer</a:t>
            </a:r>
          </a:p>
        </p:txBody>
      </p:sp>
      <p:sp>
        <p:nvSpPr>
          <p:cNvPr id="13" name="Rectangle 12">
            <a:extLst>
              <a:ext uri="{FF2B5EF4-FFF2-40B4-BE49-F238E27FC236}">
                <a16:creationId xmlns:a16="http://schemas.microsoft.com/office/drawing/2014/main" id="{283053F7-357A-46CA-9E1C-2967319ECFDC}"/>
              </a:ext>
            </a:extLst>
          </p:cNvPr>
          <p:cNvSpPr/>
          <p:nvPr/>
        </p:nvSpPr>
        <p:spPr bwMode="auto">
          <a:xfrm>
            <a:off x="6047687" y="3459827"/>
            <a:ext cx="914400" cy="400146"/>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dirty="0">
                <a:solidFill>
                  <a:sysClr val="windowText" lastClr="000000"/>
                </a:solidFill>
                <a:ea typeface="Segoe UI" pitchFamily="34" charset="0"/>
                <a:cs typeface="Segoe UI" pitchFamily="34" charset="0"/>
              </a:rPr>
              <a:t>LOB integration layer</a:t>
            </a:r>
          </a:p>
        </p:txBody>
      </p:sp>
      <p:sp>
        <p:nvSpPr>
          <p:cNvPr id="14" name="Rectangle 13">
            <a:extLst>
              <a:ext uri="{FF2B5EF4-FFF2-40B4-BE49-F238E27FC236}">
                <a16:creationId xmlns:a16="http://schemas.microsoft.com/office/drawing/2014/main" id="{DDDDAB17-DEA5-471E-B861-06EB8E7524CD}"/>
              </a:ext>
            </a:extLst>
          </p:cNvPr>
          <p:cNvSpPr/>
          <p:nvPr/>
        </p:nvSpPr>
        <p:spPr bwMode="auto">
          <a:xfrm>
            <a:off x="7352792" y="3463329"/>
            <a:ext cx="914400" cy="400146"/>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dirty="0">
                <a:solidFill>
                  <a:sysClr val="windowText" lastClr="000000"/>
                </a:solidFill>
                <a:ea typeface="Segoe UI" pitchFamily="34" charset="0"/>
                <a:cs typeface="Segoe UI" pitchFamily="34" charset="0"/>
              </a:rPr>
              <a:t>LOB integration layer</a:t>
            </a:r>
          </a:p>
        </p:txBody>
      </p:sp>
      <p:sp>
        <p:nvSpPr>
          <p:cNvPr id="15" name="Rectangle 14">
            <a:extLst>
              <a:ext uri="{FF2B5EF4-FFF2-40B4-BE49-F238E27FC236}">
                <a16:creationId xmlns:a16="http://schemas.microsoft.com/office/drawing/2014/main" id="{3DD69DC4-59AA-477C-9BBA-48E768DDF3F3}"/>
              </a:ext>
            </a:extLst>
          </p:cNvPr>
          <p:cNvSpPr/>
          <p:nvPr/>
        </p:nvSpPr>
        <p:spPr bwMode="auto">
          <a:xfrm>
            <a:off x="8651589" y="3459827"/>
            <a:ext cx="914400" cy="400146"/>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dirty="0">
                <a:solidFill>
                  <a:sysClr val="windowText" lastClr="000000"/>
                </a:solidFill>
                <a:ea typeface="Segoe UI" pitchFamily="34" charset="0"/>
                <a:cs typeface="Segoe UI" pitchFamily="34" charset="0"/>
              </a:rPr>
              <a:t>LOB integration layer</a:t>
            </a:r>
          </a:p>
        </p:txBody>
      </p:sp>
      <p:sp>
        <p:nvSpPr>
          <p:cNvPr id="20" name="Flowchart: Magnetic Disk 19">
            <a:extLst>
              <a:ext uri="{FF2B5EF4-FFF2-40B4-BE49-F238E27FC236}">
                <a16:creationId xmlns:a16="http://schemas.microsoft.com/office/drawing/2014/main" id="{7216ECB5-24F8-4EFB-9F23-1A9A1953A3CB}"/>
              </a:ext>
            </a:extLst>
          </p:cNvPr>
          <p:cNvSpPr/>
          <p:nvPr/>
        </p:nvSpPr>
        <p:spPr bwMode="auto">
          <a:xfrm>
            <a:off x="6467984" y="5320445"/>
            <a:ext cx="1371600" cy="1110665"/>
          </a:xfrm>
          <a:prstGeom prst="flowChartMagneticDisk">
            <a:avLst/>
          </a:prstGeom>
          <a:solidFill>
            <a:srgbClr val="FFB900"/>
          </a:solidFill>
          <a:ln>
            <a:solidFill>
              <a:srgbClr val="6A4B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100" dirty="0">
              <a:solidFill>
                <a:sysClr val="windowText" lastClr="000000"/>
              </a:solidFill>
              <a:ea typeface="Segoe UI" pitchFamily="34" charset="0"/>
              <a:cs typeface="Segoe UI" pitchFamily="34" charset="0"/>
            </a:endParaRPr>
          </a:p>
          <a:p>
            <a:pPr algn="ctr" defTabSz="932472" fontAlgn="base">
              <a:spcBef>
                <a:spcPct val="0"/>
              </a:spcBef>
              <a:spcAft>
                <a:spcPct val="0"/>
              </a:spcAft>
            </a:pPr>
            <a:r>
              <a:rPr lang="en-US" sz="1100" dirty="0">
                <a:solidFill>
                  <a:sysClr val="windowText" lastClr="000000"/>
                </a:solidFill>
                <a:ea typeface="Segoe UI" pitchFamily="34" charset="0"/>
                <a:cs typeface="Segoe UI" pitchFamily="34" charset="0"/>
              </a:rPr>
              <a:t>Schema and Transformation Repository</a:t>
            </a:r>
          </a:p>
        </p:txBody>
      </p:sp>
      <p:sp>
        <p:nvSpPr>
          <p:cNvPr id="21" name="Flowchart: Magnetic Disk 20">
            <a:extLst>
              <a:ext uri="{FF2B5EF4-FFF2-40B4-BE49-F238E27FC236}">
                <a16:creationId xmlns:a16="http://schemas.microsoft.com/office/drawing/2014/main" id="{77E03E29-BE4C-46F0-977A-D430B3DA7011}"/>
              </a:ext>
            </a:extLst>
          </p:cNvPr>
          <p:cNvSpPr/>
          <p:nvPr/>
        </p:nvSpPr>
        <p:spPr bwMode="auto">
          <a:xfrm>
            <a:off x="8191809" y="5322024"/>
            <a:ext cx="1371600" cy="1110665"/>
          </a:xfrm>
          <a:prstGeom prst="flowChartMagneticDisk">
            <a:avLst/>
          </a:prstGeom>
          <a:solidFill>
            <a:srgbClr val="D83B01"/>
          </a:solidFill>
          <a:ln>
            <a:solidFill>
              <a:srgbClr val="6B292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100" dirty="0">
              <a:solidFill>
                <a:schemeClr val="bg1"/>
              </a:solidFill>
              <a:ea typeface="Segoe UI" pitchFamily="34" charset="0"/>
              <a:cs typeface="Segoe UI" pitchFamily="34" charset="0"/>
            </a:endParaRPr>
          </a:p>
          <a:p>
            <a:pPr algn="ctr" defTabSz="932472" fontAlgn="base">
              <a:spcBef>
                <a:spcPct val="0"/>
              </a:spcBef>
              <a:spcAft>
                <a:spcPct val="0"/>
              </a:spcAft>
            </a:pPr>
            <a:r>
              <a:rPr lang="en-US" sz="1100" dirty="0">
                <a:solidFill>
                  <a:schemeClr val="bg1"/>
                </a:solidFill>
                <a:ea typeface="Segoe UI" pitchFamily="34" charset="0"/>
                <a:cs typeface="Segoe UI" pitchFamily="34" charset="0"/>
              </a:rPr>
              <a:t>Orchestration and Process State Store</a:t>
            </a:r>
          </a:p>
        </p:txBody>
      </p:sp>
      <p:sp>
        <p:nvSpPr>
          <p:cNvPr id="22" name="Flowchart: Magnetic Disk 21">
            <a:extLst>
              <a:ext uri="{FF2B5EF4-FFF2-40B4-BE49-F238E27FC236}">
                <a16:creationId xmlns:a16="http://schemas.microsoft.com/office/drawing/2014/main" id="{FE9BF6B2-D38F-43B3-81DE-4612F85A13C2}"/>
              </a:ext>
            </a:extLst>
          </p:cNvPr>
          <p:cNvSpPr/>
          <p:nvPr/>
        </p:nvSpPr>
        <p:spPr bwMode="auto">
          <a:xfrm>
            <a:off x="4744159" y="5320444"/>
            <a:ext cx="1371600" cy="1110665"/>
          </a:xfrm>
          <a:prstGeom prst="flowChartMagneticDisk">
            <a:avLst/>
          </a:prstGeom>
          <a:solidFill>
            <a:srgbClr val="8661C5"/>
          </a:solidFill>
          <a:ln>
            <a:solidFill>
              <a:srgbClr val="3B2E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100" dirty="0">
              <a:solidFill>
                <a:schemeClr val="bg1"/>
              </a:solidFill>
              <a:ea typeface="Segoe UI" pitchFamily="34" charset="0"/>
              <a:cs typeface="Segoe UI" pitchFamily="34" charset="0"/>
            </a:endParaRPr>
          </a:p>
          <a:p>
            <a:pPr algn="ctr" defTabSz="932472" fontAlgn="base">
              <a:spcBef>
                <a:spcPct val="0"/>
              </a:spcBef>
              <a:spcAft>
                <a:spcPct val="0"/>
              </a:spcAft>
            </a:pPr>
            <a:r>
              <a:rPr lang="en-US" sz="1100" dirty="0">
                <a:solidFill>
                  <a:schemeClr val="bg1"/>
                </a:solidFill>
                <a:ea typeface="Segoe UI" pitchFamily="34" charset="0"/>
                <a:cs typeface="Segoe UI" pitchFamily="34" charset="0"/>
              </a:rPr>
              <a:t>Routing and Configuration Repository</a:t>
            </a:r>
          </a:p>
        </p:txBody>
      </p:sp>
      <p:sp>
        <p:nvSpPr>
          <p:cNvPr id="23" name="Arrow: Right 22">
            <a:extLst>
              <a:ext uri="{FF2B5EF4-FFF2-40B4-BE49-F238E27FC236}">
                <a16:creationId xmlns:a16="http://schemas.microsoft.com/office/drawing/2014/main" id="{0521072D-1C9F-457F-B8A1-E571FBC443AC}"/>
              </a:ext>
            </a:extLst>
          </p:cNvPr>
          <p:cNvSpPr/>
          <p:nvPr/>
        </p:nvSpPr>
        <p:spPr bwMode="auto">
          <a:xfrm>
            <a:off x="9979996" y="4226007"/>
            <a:ext cx="382391" cy="588406"/>
          </a:xfrm>
          <a:prstGeom prst="rightArrow">
            <a:avLst/>
          </a:pr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7518D2E-3A06-4C10-ADBB-73454FA5123F}"/>
              </a:ext>
            </a:extLst>
          </p:cNvPr>
          <p:cNvSpPr/>
          <p:nvPr/>
        </p:nvSpPr>
        <p:spPr bwMode="auto">
          <a:xfrm>
            <a:off x="8191809" y="4899685"/>
            <a:ext cx="1371600" cy="345447"/>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Orchestration</a:t>
            </a:r>
          </a:p>
        </p:txBody>
      </p:sp>
      <p:sp>
        <p:nvSpPr>
          <p:cNvPr id="32" name="Arrow: Up 31">
            <a:extLst>
              <a:ext uri="{FF2B5EF4-FFF2-40B4-BE49-F238E27FC236}">
                <a16:creationId xmlns:a16="http://schemas.microsoft.com/office/drawing/2014/main" id="{23CCDCBA-C5E6-43CF-B43C-DE10537690B3}"/>
              </a:ext>
            </a:extLst>
          </p:cNvPr>
          <p:cNvSpPr/>
          <p:nvPr/>
        </p:nvSpPr>
        <p:spPr bwMode="auto">
          <a:xfrm rot="10800000">
            <a:off x="6975749" y="4527533"/>
            <a:ext cx="363945" cy="1013732"/>
          </a:xfrm>
          <a:prstGeom prst="upArrow">
            <a:avLst>
              <a:gd name="adj1" fmla="val 26785"/>
              <a:gd name="adj2" fmla="val 50000"/>
            </a:avLst>
          </a:prstGeom>
          <a:solidFill>
            <a:srgbClr val="FFC000"/>
          </a:solidFill>
          <a:ln>
            <a:solidFill>
              <a:srgbClr val="6A4B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1" name="Flowchart: Process 30">
            <a:extLst>
              <a:ext uri="{FF2B5EF4-FFF2-40B4-BE49-F238E27FC236}">
                <a16:creationId xmlns:a16="http://schemas.microsoft.com/office/drawing/2014/main" id="{5FA6BE54-04A6-45AD-BE97-4A77FE3F8078}"/>
              </a:ext>
            </a:extLst>
          </p:cNvPr>
          <p:cNvSpPr/>
          <p:nvPr/>
        </p:nvSpPr>
        <p:spPr bwMode="auto">
          <a:xfrm>
            <a:off x="4756709" y="4421397"/>
            <a:ext cx="4806700" cy="180411"/>
          </a:xfrm>
          <a:prstGeom prst="flowChartProcess">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77091EB-EC2E-41FD-8F4E-6459EB340E5C}"/>
              </a:ext>
            </a:extLst>
          </p:cNvPr>
          <p:cNvSpPr/>
          <p:nvPr/>
        </p:nvSpPr>
        <p:spPr bwMode="auto">
          <a:xfrm>
            <a:off x="4744159" y="3859973"/>
            <a:ext cx="912823" cy="669548"/>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Adapter</a:t>
            </a:r>
          </a:p>
        </p:txBody>
      </p:sp>
      <p:sp>
        <p:nvSpPr>
          <p:cNvPr id="17" name="Rectangle 16">
            <a:extLst>
              <a:ext uri="{FF2B5EF4-FFF2-40B4-BE49-F238E27FC236}">
                <a16:creationId xmlns:a16="http://schemas.microsoft.com/office/drawing/2014/main" id="{8DA613FD-2A00-474B-8EA8-575836DC40B9}"/>
              </a:ext>
            </a:extLst>
          </p:cNvPr>
          <p:cNvSpPr/>
          <p:nvPr/>
        </p:nvSpPr>
        <p:spPr bwMode="auto">
          <a:xfrm>
            <a:off x="6049613" y="3858481"/>
            <a:ext cx="912823" cy="669548"/>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Adapter</a:t>
            </a:r>
          </a:p>
        </p:txBody>
      </p:sp>
      <p:sp>
        <p:nvSpPr>
          <p:cNvPr id="18" name="Rectangle 17">
            <a:extLst>
              <a:ext uri="{FF2B5EF4-FFF2-40B4-BE49-F238E27FC236}">
                <a16:creationId xmlns:a16="http://schemas.microsoft.com/office/drawing/2014/main" id="{12E2E5A4-B8D9-49F2-B2F2-1F237B368E99}"/>
              </a:ext>
            </a:extLst>
          </p:cNvPr>
          <p:cNvSpPr/>
          <p:nvPr/>
        </p:nvSpPr>
        <p:spPr bwMode="auto">
          <a:xfrm>
            <a:off x="7355372" y="3858481"/>
            <a:ext cx="912823" cy="669548"/>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Adapter</a:t>
            </a:r>
          </a:p>
        </p:txBody>
      </p:sp>
      <p:sp>
        <p:nvSpPr>
          <p:cNvPr id="19" name="Rectangle 18">
            <a:extLst>
              <a:ext uri="{FF2B5EF4-FFF2-40B4-BE49-F238E27FC236}">
                <a16:creationId xmlns:a16="http://schemas.microsoft.com/office/drawing/2014/main" id="{295185B6-8C8E-480A-9481-91656881BCB9}"/>
              </a:ext>
            </a:extLst>
          </p:cNvPr>
          <p:cNvSpPr/>
          <p:nvPr/>
        </p:nvSpPr>
        <p:spPr bwMode="auto">
          <a:xfrm>
            <a:off x="8650586" y="3858481"/>
            <a:ext cx="912823" cy="669548"/>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Adapter</a:t>
            </a:r>
          </a:p>
        </p:txBody>
      </p:sp>
      <p:sp>
        <p:nvSpPr>
          <p:cNvPr id="27" name="Arrow: Up 26">
            <a:extLst>
              <a:ext uri="{FF2B5EF4-FFF2-40B4-BE49-F238E27FC236}">
                <a16:creationId xmlns:a16="http://schemas.microsoft.com/office/drawing/2014/main" id="{F76D53F6-3AE5-425A-8986-020E7EF1D9F1}"/>
              </a:ext>
            </a:extLst>
          </p:cNvPr>
          <p:cNvSpPr/>
          <p:nvPr/>
        </p:nvSpPr>
        <p:spPr bwMode="auto">
          <a:xfrm rot="10800000">
            <a:off x="8916704" y="4528029"/>
            <a:ext cx="315109" cy="370126"/>
          </a:xfrm>
          <a:prstGeom prst="upArrow">
            <a:avLst>
              <a:gd name="adj1" fmla="val 26785"/>
              <a:gd name="adj2" fmla="val 50000"/>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8" name="Arrow: Bent-Up 27">
            <a:extLst>
              <a:ext uri="{FF2B5EF4-FFF2-40B4-BE49-F238E27FC236}">
                <a16:creationId xmlns:a16="http://schemas.microsoft.com/office/drawing/2014/main" id="{A54DDCCA-EF1E-4FB4-8FB3-341D70D9232E}"/>
              </a:ext>
            </a:extLst>
          </p:cNvPr>
          <p:cNvSpPr/>
          <p:nvPr/>
        </p:nvSpPr>
        <p:spPr bwMode="auto">
          <a:xfrm flipH="1">
            <a:off x="5233480" y="4527951"/>
            <a:ext cx="3027627" cy="641870"/>
          </a:xfrm>
          <a:prstGeom prst="bentUpArrow">
            <a:avLst>
              <a:gd name="adj1" fmla="val 15282"/>
              <a:gd name="adj2" fmla="val 26709"/>
              <a:gd name="adj3" fmla="val 28608"/>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9" name="Arrow: Bent-Up 28">
            <a:extLst>
              <a:ext uri="{FF2B5EF4-FFF2-40B4-BE49-F238E27FC236}">
                <a16:creationId xmlns:a16="http://schemas.microsoft.com/office/drawing/2014/main" id="{CF8CE2FF-21BE-4AB9-958B-6BEFBD9BF05B}"/>
              </a:ext>
            </a:extLst>
          </p:cNvPr>
          <p:cNvSpPr/>
          <p:nvPr/>
        </p:nvSpPr>
        <p:spPr bwMode="auto">
          <a:xfrm>
            <a:off x="4880614" y="4515823"/>
            <a:ext cx="2979600" cy="559573"/>
          </a:xfrm>
          <a:prstGeom prst="bentUpArrow">
            <a:avLst>
              <a:gd name="adj1" fmla="val 19060"/>
              <a:gd name="adj2" fmla="val 27466"/>
              <a:gd name="adj3" fmla="val 27092"/>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0" name="Arrow: Up 29">
            <a:extLst>
              <a:ext uri="{FF2B5EF4-FFF2-40B4-BE49-F238E27FC236}">
                <a16:creationId xmlns:a16="http://schemas.microsoft.com/office/drawing/2014/main" id="{B2922FE2-8707-41F9-9315-5BCCEE3DFE2C}"/>
              </a:ext>
            </a:extLst>
          </p:cNvPr>
          <p:cNvSpPr/>
          <p:nvPr/>
        </p:nvSpPr>
        <p:spPr bwMode="auto">
          <a:xfrm rot="10800000">
            <a:off x="4897741" y="4527533"/>
            <a:ext cx="315109" cy="370126"/>
          </a:xfrm>
          <a:prstGeom prst="upArrow">
            <a:avLst>
              <a:gd name="adj1" fmla="val 26785"/>
              <a:gd name="adj2" fmla="val 50000"/>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C1F055EC-562D-40B0-AF67-F9F8AF978C77}"/>
              </a:ext>
            </a:extLst>
          </p:cNvPr>
          <p:cNvSpPr/>
          <p:nvPr/>
        </p:nvSpPr>
        <p:spPr bwMode="auto">
          <a:xfrm>
            <a:off x="4756709" y="4898155"/>
            <a:ext cx="1371600" cy="345447"/>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bg1"/>
                </a:solidFill>
                <a:ea typeface="Segoe UI" pitchFamily="34" charset="0"/>
                <a:cs typeface="Segoe UI" pitchFamily="34" charset="0"/>
              </a:rPr>
              <a:t>Routing</a:t>
            </a:r>
          </a:p>
        </p:txBody>
      </p:sp>
      <p:sp>
        <p:nvSpPr>
          <p:cNvPr id="25" name="Rectangle 24">
            <a:extLst>
              <a:ext uri="{FF2B5EF4-FFF2-40B4-BE49-F238E27FC236}">
                <a16:creationId xmlns:a16="http://schemas.microsoft.com/office/drawing/2014/main" id="{71B73B0B-5C24-4C5B-B2EC-EC9EFF3EEBC8}"/>
              </a:ext>
            </a:extLst>
          </p:cNvPr>
          <p:cNvSpPr/>
          <p:nvPr/>
        </p:nvSpPr>
        <p:spPr bwMode="auto">
          <a:xfrm>
            <a:off x="6467984" y="4899684"/>
            <a:ext cx="1371600" cy="34544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pitchFamily="34" charset="0"/>
              </a:rPr>
              <a:t>Transformation</a:t>
            </a:r>
          </a:p>
        </p:txBody>
      </p:sp>
      <p:sp>
        <p:nvSpPr>
          <p:cNvPr id="33" name="Arrow: Up-Down 32">
            <a:extLst>
              <a:ext uri="{FF2B5EF4-FFF2-40B4-BE49-F238E27FC236}">
                <a16:creationId xmlns:a16="http://schemas.microsoft.com/office/drawing/2014/main" id="{46338FF9-C120-4E7F-9738-4575A55A1558}"/>
              </a:ext>
            </a:extLst>
          </p:cNvPr>
          <p:cNvSpPr/>
          <p:nvPr/>
        </p:nvSpPr>
        <p:spPr bwMode="auto">
          <a:xfrm>
            <a:off x="5113535" y="3098105"/>
            <a:ext cx="174070" cy="343721"/>
          </a:xfrm>
          <a:prstGeom prst="upDownArrow">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4" name="Arrow: Up-Down 33">
            <a:extLst>
              <a:ext uri="{FF2B5EF4-FFF2-40B4-BE49-F238E27FC236}">
                <a16:creationId xmlns:a16="http://schemas.microsoft.com/office/drawing/2014/main" id="{4662138B-E9C7-45C0-B383-32B280E796B5}"/>
              </a:ext>
            </a:extLst>
          </p:cNvPr>
          <p:cNvSpPr/>
          <p:nvPr/>
        </p:nvSpPr>
        <p:spPr bwMode="auto">
          <a:xfrm>
            <a:off x="6417852" y="3094186"/>
            <a:ext cx="174070" cy="343721"/>
          </a:xfrm>
          <a:prstGeom prst="upDownArrow">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5" name="Arrow: Up-Down 34">
            <a:extLst>
              <a:ext uri="{FF2B5EF4-FFF2-40B4-BE49-F238E27FC236}">
                <a16:creationId xmlns:a16="http://schemas.microsoft.com/office/drawing/2014/main" id="{5F6A0649-5309-43C3-8451-BDD3298DE279}"/>
              </a:ext>
            </a:extLst>
          </p:cNvPr>
          <p:cNvSpPr/>
          <p:nvPr/>
        </p:nvSpPr>
        <p:spPr bwMode="auto">
          <a:xfrm>
            <a:off x="7722169" y="3094186"/>
            <a:ext cx="174070" cy="343721"/>
          </a:xfrm>
          <a:prstGeom prst="upDownArrow">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6" name="Arrow: Up-Down 35">
            <a:extLst>
              <a:ext uri="{FF2B5EF4-FFF2-40B4-BE49-F238E27FC236}">
                <a16:creationId xmlns:a16="http://schemas.microsoft.com/office/drawing/2014/main" id="{3991B497-2A6F-4256-90BD-2BD75570A8D6}"/>
              </a:ext>
            </a:extLst>
          </p:cNvPr>
          <p:cNvSpPr/>
          <p:nvPr/>
        </p:nvSpPr>
        <p:spPr bwMode="auto">
          <a:xfrm>
            <a:off x="9026486" y="3098105"/>
            <a:ext cx="174070" cy="343721"/>
          </a:xfrm>
          <a:prstGeom prst="upDownArrow">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7" name="Speech Bubble: Rectangle 36">
            <a:extLst>
              <a:ext uri="{FF2B5EF4-FFF2-40B4-BE49-F238E27FC236}">
                <a16:creationId xmlns:a16="http://schemas.microsoft.com/office/drawing/2014/main" id="{1EFBD3A8-3C03-4C61-87F8-333C6C1AD056}"/>
              </a:ext>
            </a:extLst>
          </p:cNvPr>
          <p:cNvSpPr/>
          <p:nvPr/>
        </p:nvSpPr>
        <p:spPr bwMode="auto">
          <a:xfrm>
            <a:off x="410460" y="1856933"/>
            <a:ext cx="2336688" cy="1279320"/>
          </a:xfrm>
          <a:prstGeom prst="wedgeRectCallout">
            <a:avLst>
              <a:gd name="adj1" fmla="val 131883"/>
              <a:gd name="adj2" fmla="val 82474"/>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dirty="0">
                <a:solidFill>
                  <a:schemeClr val="tx1"/>
                </a:solidFill>
                <a:ea typeface="Segoe UI" pitchFamily="34" charset="0"/>
                <a:cs typeface="Segoe UI" pitchFamily="34" charset="0"/>
              </a:rPr>
              <a:t>Deployment Challenges: Versioning, Distribution, Release Coordination, Platform Dependencies</a:t>
            </a:r>
          </a:p>
        </p:txBody>
      </p:sp>
      <p:sp>
        <p:nvSpPr>
          <p:cNvPr id="38" name="Speech Bubble: Rectangle 37">
            <a:extLst>
              <a:ext uri="{FF2B5EF4-FFF2-40B4-BE49-F238E27FC236}">
                <a16:creationId xmlns:a16="http://schemas.microsoft.com/office/drawing/2014/main" id="{D1B4794F-A596-413A-9DDD-C66C1A33267A}"/>
              </a:ext>
            </a:extLst>
          </p:cNvPr>
          <p:cNvSpPr/>
          <p:nvPr/>
        </p:nvSpPr>
        <p:spPr bwMode="auto">
          <a:xfrm>
            <a:off x="412298" y="3219880"/>
            <a:ext cx="2336688" cy="1201517"/>
          </a:xfrm>
          <a:prstGeom prst="wedgeRectCallout">
            <a:avLst>
              <a:gd name="adj1" fmla="val 72011"/>
              <a:gd name="adj2" fmla="val 10564"/>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dirty="0">
                <a:solidFill>
                  <a:schemeClr val="tx1"/>
                </a:solidFill>
                <a:ea typeface="Segoe UI" pitchFamily="34" charset="0"/>
                <a:cs typeface="Segoe UI" pitchFamily="34" charset="0"/>
              </a:rPr>
              <a:t>Shared Management Challenges: Config versioning, Governance, Exceptions, Test, Permissions</a:t>
            </a:r>
          </a:p>
        </p:txBody>
      </p:sp>
      <p:sp>
        <p:nvSpPr>
          <p:cNvPr id="39" name="Speech Bubble: Rectangle 38">
            <a:extLst>
              <a:ext uri="{FF2B5EF4-FFF2-40B4-BE49-F238E27FC236}">
                <a16:creationId xmlns:a16="http://schemas.microsoft.com/office/drawing/2014/main" id="{A09DC9C9-9AE2-4C9E-A78A-B3F4A2508779}"/>
              </a:ext>
            </a:extLst>
          </p:cNvPr>
          <p:cNvSpPr/>
          <p:nvPr/>
        </p:nvSpPr>
        <p:spPr bwMode="auto">
          <a:xfrm>
            <a:off x="410460" y="4505024"/>
            <a:ext cx="2336688" cy="1036242"/>
          </a:xfrm>
          <a:prstGeom prst="wedgeRectCallout">
            <a:avLst>
              <a:gd name="adj1" fmla="val 72402"/>
              <a:gd name="adj2" fmla="val -17514"/>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dirty="0">
                <a:solidFill>
                  <a:schemeClr val="tx1"/>
                </a:solidFill>
                <a:ea typeface="Segoe UI" pitchFamily="34" charset="0"/>
                <a:cs typeface="Segoe UI" pitchFamily="34" charset="0"/>
              </a:rPr>
              <a:t>Scalability Challenges: scale-out, replication, consistency, Data volume</a:t>
            </a:r>
          </a:p>
        </p:txBody>
      </p:sp>
      <p:sp>
        <p:nvSpPr>
          <p:cNvPr id="40" name="Speech Bubble: Rectangle 39">
            <a:extLst>
              <a:ext uri="{FF2B5EF4-FFF2-40B4-BE49-F238E27FC236}">
                <a16:creationId xmlns:a16="http://schemas.microsoft.com/office/drawing/2014/main" id="{58628BBA-0AF7-4592-845F-9CAABF5877D7}"/>
              </a:ext>
            </a:extLst>
          </p:cNvPr>
          <p:cNvSpPr/>
          <p:nvPr/>
        </p:nvSpPr>
        <p:spPr bwMode="auto">
          <a:xfrm>
            <a:off x="410460" y="5624893"/>
            <a:ext cx="2336688" cy="1116089"/>
          </a:xfrm>
          <a:prstGeom prst="wedgeRectCallout">
            <a:avLst>
              <a:gd name="adj1" fmla="val 133057"/>
              <a:gd name="adj2" fmla="val -39248"/>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dirty="0">
                <a:solidFill>
                  <a:schemeClr val="tx1"/>
                </a:solidFill>
                <a:ea typeface="Segoe UI" pitchFamily="34" charset="0"/>
                <a:cs typeface="Segoe UI" pitchFamily="34" charset="0"/>
              </a:rPr>
              <a:t>Availability Challenges: geo-distribution, Disaster Recovery, No Downtime Upgrades</a:t>
            </a:r>
          </a:p>
        </p:txBody>
      </p:sp>
    </p:spTree>
    <p:extLst>
      <p:ext uri="{BB962C8B-B14F-4D97-AF65-F5344CB8AC3E}">
        <p14:creationId xmlns:p14="http://schemas.microsoft.com/office/powerpoint/2010/main" val="3044113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275E92-BE8E-4216-8D57-0E02F4E0C69F}"/>
              </a:ext>
            </a:extLst>
          </p:cNvPr>
          <p:cNvSpPr/>
          <p:nvPr/>
        </p:nvSpPr>
        <p:spPr bwMode="auto">
          <a:xfrm>
            <a:off x="2956626" y="4172621"/>
            <a:ext cx="7023370" cy="651753"/>
          </a:xfrm>
          <a:prstGeom prst="rect">
            <a:avLst/>
          </a:pr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dirty="0">
                <a:solidFill>
                  <a:sysClr val="windowText" lastClr="000000"/>
                </a:solidFill>
                <a:ea typeface="Segoe UI" pitchFamily="34" charset="0"/>
                <a:cs typeface="Segoe UI" pitchFamily="34" charset="0"/>
              </a:rPr>
              <a:t>Governance and</a:t>
            </a:r>
          </a:p>
          <a:p>
            <a:pPr algn="l" defTabSz="932472" fontAlgn="base">
              <a:spcBef>
                <a:spcPct val="0"/>
              </a:spcBef>
              <a:spcAft>
                <a:spcPct val="0"/>
              </a:spcAft>
            </a:pPr>
            <a:r>
              <a:rPr lang="en-US" sz="1600" dirty="0">
                <a:solidFill>
                  <a:sysClr val="windowText" lastClr="000000"/>
                </a:solidFill>
                <a:ea typeface="Segoe UI" pitchFamily="34" charset="0"/>
                <a:cs typeface="Segoe UI" pitchFamily="34" charset="0"/>
              </a:rPr>
              <a:t>Analytics</a:t>
            </a:r>
          </a:p>
        </p:txBody>
      </p:sp>
      <p:sp>
        <p:nvSpPr>
          <p:cNvPr id="2" name="Title 1">
            <a:extLst>
              <a:ext uri="{FF2B5EF4-FFF2-40B4-BE49-F238E27FC236}">
                <a16:creationId xmlns:a16="http://schemas.microsoft.com/office/drawing/2014/main" id="{6C486CDB-FDEB-4C29-BD2D-AAB47AF52A06}"/>
              </a:ext>
            </a:extLst>
          </p:cNvPr>
          <p:cNvSpPr>
            <a:spLocks noGrp="1"/>
          </p:cNvSpPr>
          <p:nvPr>
            <p:ph type="title"/>
          </p:nvPr>
        </p:nvSpPr>
        <p:spPr>
          <a:xfrm>
            <a:off x="588263" y="457200"/>
            <a:ext cx="11018520" cy="553998"/>
          </a:xfrm>
        </p:spPr>
        <p:txBody>
          <a:bodyPr/>
          <a:lstStyle/>
          <a:p>
            <a:r>
              <a:rPr lang="en-US" dirty="0"/>
              <a:t>More Centralization Challenges - Ownership </a:t>
            </a:r>
          </a:p>
        </p:txBody>
      </p:sp>
      <p:sp>
        <p:nvSpPr>
          <p:cNvPr id="4" name="Rectangle 3">
            <a:extLst>
              <a:ext uri="{FF2B5EF4-FFF2-40B4-BE49-F238E27FC236}">
                <a16:creationId xmlns:a16="http://schemas.microsoft.com/office/drawing/2014/main" id="{E41EE68A-5660-4BC1-A0B6-242470DBC8F3}"/>
              </a:ext>
            </a:extLst>
          </p:cNvPr>
          <p:cNvSpPr/>
          <p:nvPr/>
        </p:nvSpPr>
        <p:spPr bwMode="auto">
          <a:xfrm>
            <a:off x="2956626" y="4814413"/>
            <a:ext cx="7023370" cy="7993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dirty="0">
                <a:solidFill>
                  <a:srgbClr val="FFFFFF"/>
                </a:solidFill>
                <a:ea typeface="Segoe UI" pitchFamily="34" charset="0"/>
                <a:cs typeface="Segoe UI" pitchFamily="34" charset="0"/>
              </a:rPr>
              <a:t>Enterprise</a:t>
            </a:r>
          </a:p>
          <a:p>
            <a:pPr algn="l" defTabSz="932472" fontAlgn="base">
              <a:spcBef>
                <a:spcPct val="0"/>
              </a:spcBef>
              <a:spcAft>
                <a:spcPct val="0"/>
              </a:spcAft>
            </a:pPr>
            <a:r>
              <a:rPr lang="en-US" sz="1600" dirty="0">
                <a:solidFill>
                  <a:srgbClr val="FFFFFF"/>
                </a:solidFill>
                <a:ea typeface="Segoe UI" pitchFamily="34" charset="0"/>
                <a:cs typeface="Segoe UI" pitchFamily="34" charset="0"/>
              </a:rPr>
              <a:t>Service Bus</a:t>
            </a:r>
          </a:p>
        </p:txBody>
      </p:sp>
      <p:sp>
        <p:nvSpPr>
          <p:cNvPr id="5" name="Flowchart: Magnetic Disk 4">
            <a:extLst>
              <a:ext uri="{FF2B5EF4-FFF2-40B4-BE49-F238E27FC236}">
                <a16:creationId xmlns:a16="http://schemas.microsoft.com/office/drawing/2014/main" id="{ABCD8F1A-D661-46AE-B248-849D07C39443}"/>
              </a:ext>
            </a:extLst>
          </p:cNvPr>
          <p:cNvSpPr/>
          <p:nvPr/>
        </p:nvSpPr>
        <p:spPr bwMode="auto">
          <a:xfrm>
            <a:off x="10369473" y="4172620"/>
            <a:ext cx="1371600" cy="651753"/>
          </a:xfrm>
          <a:prstGeom prst="flowChartMagneticDisk">
            <a:avLst/>
          </a:prstGeom>
          <a:solidFill>
            <a:schemeClr val="accent1"/>
          </a:solidFill>
          <a:ln>
            <a:solidFill>
              <a:srgbClr val="054B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100" dirty="0">
              <a:solidFill>
                <a:srgbClr val="FFFFFF"/>
              </a:solidFill>
              <a:ea typeface="Segoe UI" pitchFamily="34" charset="0"/>
              <a:cs typeface="Segoe UI" pitchFamily="34" charset="0"/>
            </a:endParaRPr>
          </a:p>
          <a:p>
            <a:pPr algn="ctr" defTabSz="932472" fontAlgn="base">
              <a:spcBef>
                <a:spcPct val="0"/>
              </a:spcBef>
              <a:spcAft>
                <a:spcPct val="0"/>
              </a:spcAft>
            </a:pPr>
            <a:r>
              <a:rPr lang="en-US" sz="1100" dirty="0">
                <a:solidFill>
                  <a:srgbClr val="FFFFFF"/>
                </a:solidFill>
                <a:ea typeface="Segoe UI" pitchFamily="34" charset="0"/>
                <a:cs typeface="Segoe UI" pitchFamily="34" charset="0"/>
              </a:rPr>
              <a:t>Analytics</a:t>
            </a:r>
          </a:p>
          <a:p>
            <a:pPr algn="ctr" defTabSz="932472" fontAlgn="base">
              <a:spcBef>
                <a:spcPct val="0"/>
              </a:spcBef>
              <a:spcAft>
                <a:spcPct val="0"/>
              </a:spcAft>
            </a:pPr>
            <a:r>
              <a:rPr lang="en-US" sz="1100" dirty="0">
                <a:solidFill>
                  <a:srgbClr val="FFFFFF"/>
                </a:solidFill>
                <a:ea typeface="Segoe UI" pitchFamily="34" charset="0"/>
                <a:cs typeface="Segoe UI" pitchFamily="34" charset="0"/>
              </a:rPr>
              <a:t>Store</a:t>
            </a:r>
          </a:p>
        </p:txBody>
      </p:sp>
      <p:sp>
        <p:nvSpPr>
          <p:cNvPr id="7" name="Flowchart: Magnetic Disk 6">
            <a:extLst>
              <a:ext uri="{FF2B5EF4-FFF2-40B4-BE49-F238E27FC236}">
                <a16:creationId xmlns:a16="http://schemas.microsoft.com/office/drawing/2014/main" id="{DDCF41F0-4791-4F61-A163-02093375AC23}"/>
              </a:ext>
            </a:extLst>
          </p:cNvPr>
          <p:cNvSpPr/>
          <p:nvPr/>
        </p:nvSpPr>
        <p:spPr bwMode="auto">
          <a:xfrm>
            <a:off x="3120520" y="3574254"/>
            <a:ext cx="1371600" cy="651753"/>
          </a:xfrm>
          <a:prstGeom prst="flowChartMagneticDisk">
            <a:avLst/>
          </a:prstGeom>
          <a:solidFill>
            <a:schemeClr val="accent1"/>
          </a:solidFill>
          <a:ln>
            <a:solidFill>
              <a:srgbClr val="054B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100" dirty="0">
              <a:solidFill>
                <a:srgbClr val="FFFFFF"/>
              </a:solidFill>
              <a:ea typeface="Segoe UI" pitchFamily="34" charset="0"/>
              <a:cs typeface="Segoe UI" pitchFamily="34" charset="0"/>
            </a:endParaRPr>
          </a:p>
          <a:p>
            <a:pPr algn="ctr" defTabSz="932472" fontAlgn="base">
              <a:spcBef>
                <a:spcPct val="0"/>
              </a:spcBef>
              <a:spcAft>
                <a:spcPct val="0"/>
              </a:spcAft>
            </a:pPr>
            <a:r>
              <a:rPr lang="en-US" sz="1100" dirty="0">
                <a:solidFill>
                  <a:srgbClr val="FFFFFF"/>
                </a:solidFill>
                <a:ea typeface="Segoe UI" pitchFamily="34" charset="0"/>
                <a:cs typeface="Segoe UI" pitchFamily="34" charset="0"/>
              </a:rPr>
              <a:t>Governance</a:t>
            </a:r>
          </a:p>
          <a:p>
            <a:pPr algn="ctr" defTabSz="932472" fontAlgn="base">
              <a:spcBef>
                <a:spcPct val="0"/>
              </a:spcBef>
              <a:spcAft>
                <a:spcPct val="0"/>
              </a:spcAft>
            </a:pPr>
            <a:r>
              <a:rPr lang="en-US" sz="1100" dirty="0">
                <a:solidFill>
                  <a:srgbClr val="FFFFFF"/>
                </a:solidFill>
                <a:ea typeface="Segoe UI" pitchFamily="34" charset="0"/>
                <a:cs typeface="Segoe UI" pitchFamily="34" charset="0"/>
              </a:rPr>
              <a:t>Policies</a:t>
            </a:r>
          </a:p>
        </p:txBody>
      </p:sp>
      <p:sp>
        <p:nvSpPr>
          <p:cNvPr id="8" name="Rectangle 7">
            <a:extLst>
              <a:ext uri="{FF2B5EF4-FFF2-40B4-BE49-F238E27FC236}">
                <a16:creationId xmlns:a16="http://schemas.microsoft.com/office/drawing/2014/main" id="{2CFF012B-E775-4DAC-91C2-1D336AC2650B}"/>
              </a:ext>
            </a:extLst>
          </p:cNvPr>
          <p:cNvSpPr/>
          <p:nvPr/>
        </p:nvSpPr>
        <p:spPr bwMode="auto">
          <a:xfrm>
            <a:off x="4745736" y="2560320"/>
            <a:ext cx="914400" cy="515865"/>
          </a:xfrm>
          <a:prstGeom prst="rect">
            <a:avLst/>
          </a:prstGeom>
          <a:solidFill>
            <a:srgbClr val="FF9349"/>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ysClr val="windowText" lastClr="000000"/>
                </a:solidFill>
                <a:ea typeface="Segoe UI" pitchFamily="34" charset="0"/>
                <a:cs typeface="Segoe UI" pitchFamily="34" charset="0"/>
              </a:rPr>
              <a:t>LOB</a:t>
            </a:r>
          </a:p>
        </p:txBody>
      </p:sp>
      <p:sp>
        <p:nvSpPr>
          <p:cNvPr id="9" name="Rectangle 8">
            <a:extLst>
              <a:ext uri="{FF2B5EF4-FFF2-40B4-BE49-F238E27FC236}">
                <a16:creationId xmlns:a16="http://schemas.microsoft.com/office/drawing/2014/main" id="{D12084DF-3B3A-4768-9B82-32F4EAC7DD86}"/>
              </a:ext>
            </a:extLst>
          </p:cNvPr>
          <p:cNvSpPr/>
          <p:nvPr/>
        </p:nvSpPr>
        <p:spPr bwMode="auto">
          <a:xfrm>
            <a:off x="6047687" y="2556402"/>
            <a:ext cx="914400" cy="515865"/>
          </a:xfrm>
          <a:prstGeom prst="rect">
            <a:avLst/>
          </a:prstGeom>
          <a:solidFill>
            <a:srgbClr val="FF9349"/>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ysClr val="windowText" lastClr="000000"/>
                </a:solidFill>
                <a:ea typeface="Segoe UI" pitchFamily="34" charset="0"/>
                <a:cs typeface="Segoe UI" pitchFamily="34" charset="0"/>
              </a:rPr>
              <a:t>LOB</a:t>
            </a:r>
          </a:p>
        </p:txBody>
      </p:sp>
      <p:sp>
        <p:nvSpPr>
          <p:cNvPr id="10" name="Rectangle 9">
            <a:extLst>
              <a:ext uri="{FF2B5EF4-FFF2-40B4-BE49-F238E27FC236}">
                <a16:creationId xmlns:a16="http://schemas.microsoft.com/office/drawing/2014/main" id="{092533E8-DD8D-4E4B-8C77-1FA5FF5EF9AE}"/>
              </a:ext>
            </a:extLst>
          </p:cNvPr>
          <p:cNvSpPr/>
          <p:nvPr/>
        </p:nvSpPr>
        <p:spPr bwMode="auto">
          <a:xfrm>
            <a:off x="8651589" y="2556402"/>
            <a:ext cx="914400" cy="515865"/>
          </a:xfrm>
          <a:prstGeom prst="rect">
            <a:avLst/>
          </a:prstGeom>
          <a:solidFill>
            <a:srgbClr val="FF9349"/>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ysClr val="windowText" lastClr="000000"/>
                </a:solidFill>
                <a:ea typeface="Segoe UI" pitchFamily="34" charset="0"/>
                <a:cs typeface="Segoe UI" pitchFamily="34" charset="0"/>
              </a:rPr>
              <a:t>LOB</a:t>
            </a:r>
          </a:p>
        </p:txBody>
      </p:sp>
      <p:sp>
        <p:nvSpPr>
          <p:cNvPr id="11" name="Rectangle 10">
            <a:extLst>
              <a:ext uri="{FF2B5EF4-FFF2-40B4-BE49-F238E27FC236}">
                <a16:creationId xmlns:a16="http://schemas.microsoft.com/office/drawing/2014/main" id="{3074B9A0-1446-4BDF-86F0-13751C23C5ED}"/>
              </a:ext>
            </a:extLst>
          </p:cNvPr>
          <p:cNvSpPr/>
          <p:nvPr/>
        </p:nvSpPr>
        <p:spPr bwMode="auto">
          <a:xfrm>
            <a:off x="7349638" y="2556402"/>
            <a:ext cx="914400" cy="515865"/>
          </a:xfrm>
          <a:prstGeom prst="rect">
            <a:avLst/>
          </a:prstGeom>
          <a:solidFill>
            <a:srgbClr val="FF9349"/>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ysClr val="windowText" lastClr="000000"/>
                </a:solidFill>
                <a:ea typeface="Segoe UI" pitchFamily="34" charset="0"/>
                <a:cs typeface="Segoe UI" pitchFamily="34" charset="0"/>
              </a:rPr>
              <a:t>LOB</a:t>
            </a:r>
          </a:p>
        </p:txBody>
      </p:sp>
      <p:sp>
        <p:nvSpPr>
          <p:cNvPr id="12" name="Rectangle 11">
            <a:extLst>
              <a:ext uri="{FF2B5EF4-FFF2-40B4-BE49-F238E27FC236}">
                <a16:creationId xmlns:a16="http://schemas.microsoft.com/office/drawing/2014/main" id="{FF3AEC58-A077-40B2-9583-232EAFB2026D}"/>
              </a:ext>
            </a:extLst>
          </p:cNvPr>
          <p:cNvSpPr/>
          <p:nvPr/>
        </p:nvSpPr>
        <p:spPr bwMode="auto">
          <a:xfrm>
            <a:off x="4745736" y="3463746"/>
            <a:ext cx="914400" cy="400146"/>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dirty="0">
                <a:solidFill>
                  <a:sysClr val="windowText" lastClr="000000"/>
                </a:solidFill>
                <a:ea typeface="Segoe UI" pitchFamily="34" charset="0"/>
                <a:cs typeface="Segoe UI" pitchFamily="34" charset="0"/>
              </a:rPr>
              <a:t>LOB integration layer</a:t>
            </a:r>
          </a:p>
        </p:txBody>
      </p:sp>
      <p:sp>
        <p:nvSpPr>
          <p:cNvPr id="13" name="Rectangle 12">
            <a:extLst>
              <a:ext uri="{FF2B5EF4-FFF2-40B4-BE49-F238E27FC236}">
                <a16:creationId xmlns:a16="http://schemas.microsoft.com/office/drawing/2014/main" id="{283053F7-357A-46CA-9E1C-2967319ECFDC}"/>
              </a:ext>
            </a:extLst>
          </p:cNvPr>
          <p:cNvSpPr/>
          <p:nvPr/>
        </p:nvSpPr>
        <p:spPr bwMode="auto">
          <a:xfrm>
            <a:off x="6047687" y="3459827"/>
            <a:ext cx="914400" cy="400146"/>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dirty="0">
                <a:solidFill>
                  <a:sysClr val="windowText" lastClr="000000"/>
                </a:solidFill>
                <a:ea typeface="Segoe UI" pitchFamily="34" charset="0"/>
                <a:cs typeface="Segoe UI" pitchFamily="34" charset="0"/>
              </a:rPr>
              <a:t>LOB integration layer</a:t>
            </a:r>
          </a:p>
        </p:txBody>
      </p:sp>
      <p:sp>
        <p:nvSpPr>
          <p:cNvPr id="14" name="Rectangle 13">
            <a:extLst>
              <a:ext uri="{FF2B5EF4-FFF2-40B4-BE49-F238E27FC236}">
                <a16:creationId xmlns:a16="http://schemas.microsoft.com/office/drawing/2014/main" id="{DDDDAB17-DEA5-471E-B861-06EB8E7524CD}"/>
              </a:ext>
            </a:extLst>
          </p:cNvPr>
          <p:cNvSpPr/>
          <p:nvPr/>
        </p:nvSpPr>
        <p:spPr bwMode="auto">
          <a:xfrm>
            <a:off x="7352792" y="3463329"/>
            <a:ext cx="914400" cy="400146"/>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dirty="0">
                <a:solidFill>
                  <a:sysClr val="windowText" lastClr="000000"/>
                </a:solidFill>
                <a:ea typeface="Segoe UI" pitchFamily="34" charset="0"/>
                <a:cs typeface="Segoe UI" pitchFamily="34" charset="0"/>
              </a:rPr>
              <a:t>LOB integration layer</a:t>
            </a:r>
          </a:p>
        </p:txBody>
      </p:sp>
      <p:sp>
        <p:nvSpPr>
          <p:cNvPr id="15" name="Rectangle 14">
            <a:extLst>
              <a:ext uri="{FF2B5EF4-FFF2-40B4-BE49-F238E27FC236}">
                <a16:creationId xmlns:a16="http://schemas.microsoft.com/office/drawing/2014/main" id="{3DD69DC4-59AA-477C-9BBA-48E768DDF3F3}"/>
              </a:ext>
            </a:extLst>
          </p:cNvPr>
          <p:cNvSpPr/>
          <p:nvPr/>
        </p:nvSpPr>
        <p:spPr bwMode="auto">
          <a:xfrm>
            <a:off x="8651589" y="3459827"/>
            <a:ext cx="914400" cy="400146"/>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dirty="0">
                <a:solidFill>
                  <a:sysClr val="windowText" lastClr="000000"/>
                </a:solidFill>
                <a:ea typeface="Segoe UI" pitchFamily="34" charset="0"/>
                <a:cs typeface="Segoe UI" pitchFamily="34" charset="0"/>
              </a:rPr>
              <a:t>LOB integration layer</a:t>
            </a:r>
          </a:p>
        </p:txBody>
      </p:sp>
      <p:sp>
        <p:nvSpPr>
          <p:cNvPr id="20" name="Flowchart: Magnetic Disk 19">
            <a:extLst>
              <a:ext uri="{FF2B5EF4-FFF2-40B4-BE49-F238E27FC236}">
                <a16:creationId xmlns:a16="http://schemas.microsoft.com/office/drawing/2014/main" id="{7216ECB5-24F8-4EFB-9F23-1A9A1953A3CB}"/>
              </a:ext>
            </a:extLst>
          </p:cNvPr>
          <p:cNvSpPr/>
          <p:nvPr/>
        </p:nvSpPr>
        <p:spPr bwMode="auto">
          <a:xfrm>
            <a:off x="6467984" y="5320445"/>
            <a:ext cx="1371600" cy="1110665"/>
          </a:xfrm>
          <a:prstGeom prst="flowChartMagneticDisk">
            <a:avLst/>
          </a:prstGeom>
          <a:solidFill>
            <a:srgbClr val="FFB900"/>
          </a:solidFill>
          <a:ln>
            <a:solidFill>
              <a:srgbClr val="6A4B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100" dirty="0">
              <a:solidFill>
                <a:sysClr val="windowText" lastClr="000000"/>
              </a:solidFill>
              <a:ea typeface="Segoe UI" pitchFamily="34" charset="0"/>
              <a:cs typeface="Segoe UI" pitchFamily="34" charset="0"/>
            </a:endParaRPr>
          </a:p>
          <a:p>
            <a:pPr algn="ctr" defTabSz="932472" fontAlgn="base">
              <a:spcBef>
                <a:spcPct val="0"/>
              </a:spcBef>
              <a:spcAft>
                <a:spcPct val="0"/>
              </a:spcAft>
            </a:pPr>
            <a:r>
              <a:rPr lang="en-US" sz="1100" dirty="0">
                <a:solidFill>
                  <a:sysClr val="windowText" lastClr="000000"/>
                </a:solidFill>
                <a:ea typeface="Segoe UI" pitchFamily="34" charset="0"/>
                <a:cs typeface="Segoe UI" pitchFamily="34" charset="0"/>
              </a:rPr>
              <a:t>Schema and Transformation Repository</a:t>
            </a:r>
          </a:p>
        </p:txBody>
      </p:sp>
      <p:sp>
        <p:nvSpPr>
          <p:cNvPr id="21" name="Flowchart: Magnetic Disk 20">
            <a:extLst>
              <a:ext uri="{FF2B5EF4-FFF2-40B4-BE49-F238E27FC236}">
                <a16:creationId xmlns:a16="http://schemas.microsoft.com/office/drawing/2014/main" id="{77E03E29-BE4C-46F0-977A-D430B3DA7011}"/>
              </a:ext>
            </a:extLst>
          </p:cNvPr>
          <p:cNvSpPr/>
          <p:nvPr/>
        </p:nvSpPr>
        <p:spPr bwMode="auto">
          <a:xfrm>
            <a:off x="8191809" y="5322024"/>
            <a:ext cx="1371600" cy="1110665"/>
          </a:xfrm>
          <a:prstGeom prst="flowChartMagneticDisk">
            <a:avLst/>
          </a:prstGeom>
          <a:solidFill>
            <a:srgbClr val="D83B01"/>
          </a:solidFill>
          <a:ln>
            <a:solidFill>
              <a:srgbClr val="6B292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100" dirty="0">
              <a:solidFill>
                <a:schemeClr val="bg1"/>
              </a:solidFill>
              <a:ea typeface="Segoe UI" pitchFamily="34" charset="0"/>
              <a:cs typeface="Segoe UI" pitchFamily="34" charset="0"/>
            </a:endParaRPr>
          </a:p>
          <a:p>
            <a:pPr algn="ctr" defTabSz="932472" fontAlgn="base">
              <a:spcBef>
                <a:spcPct val="0"/>
              </a:spcBef>
              <a:spcAft>
                <a:spcPct val="0"/>
              </a:spcAft>
            </a:pPr>
            <a:r>
              <a:rPr lang="en-US" sz="1100" dirty="0">
                <a:solidFill>
                  <a:schemeClr val="bg1"/>
                </a:solidFill>
                <a:ea typeface="Segoe UI" pitchFamily="34" charset="0"/>
                <a:cs typeface="Segoe UI" pitchFamily="34" charset="0"/>
              </a:rPr>
              <a:t>Orchestration and Process State Store</a:t>
            </a:r>
          </a:p>
        </p:txBody>
      </p:sp>
      <p:sp>
        <p:nvSpPr>
          <p:cNvPr id="22" name="Flowchart: Magnetic Disk 21">
            <a:extLst>
              <a:ext uri="{FF2B5EF4-FFF2-40B4-BE49-F238E27FC236}">
                <a16:creationId xmlns:a16="http://schemas.microsoft.com/office/drawing/2014/main" id="{FE9BF6B2-D38F-43B3-81DE-4612F85A13C2}"/>
              </a:ext>
            </a:extLst>
          </p:cNvPr>
          <p:cNvSpPr/>
          <p:nvPr/>
        </p:nvSpPr>
        <p:spPr bwMode="auto">
          <a:xfrm>
            <a:off x="4744159" y="5320444"/>
            <a:ext cx="1371600" cy="1110665"/>
          </a:xfrm>
          <a:prstGeom prst="flowChartMagneticDisk">
            <a:avLst/>
          </a:prstGeom>
          <a:solidFill>
            <a:srgbClr val="8661C5"/>
          </a:solidFill>
          <a:ln>
            <a:solidFill>
              <a:srgbClr val="3B2E5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100" dirty="0">
              <a:solidFill>
                <a:schemeClr val="bg1"/>
              </a:solidFill>
              <a:ea typeface="Segoe UI" pitchFamily="34" charset="0"/>
              <a:cs typeface="Segoe UI" pitchFamily="34" charset="0"/>
            </a:endParaRPr>
          </a:p>
          <a:p>
            <a:pPr algn="ctr" defTabSz="932472" fontAlgn="base">
              <a:spcBef>
                <a:spcPct val="0"/>
              </a:spcBef>
              <a:spcAft>
                <a:spcPct val="0"/>
              </a:spcAft>
            </a:pPr>
            <a:r>
              <a:rPr lang="en-US" sz="1100" dirty="0">
                <a:solidFill>
                  <a:schemeClr val="bg1"/>
                </a:solidFill>
                <a:ea typeface="Segoe UI" pitchFamily="34" charset="0"/>
                <a:cs typeface="Segoe UI" pitchFamily="34" charset="0"/>
              </a:rPr>
              <a:t>Routing and Configuration Repository</a:t>
            </a:r>
          </a:p>
        </p:txBody>
      </p:sp>
      <p:sp>
        <p:nvSpPr>
          <p:cNvPr id="23" name="Arrow: Right 22">
            <a:extLst>
              <a:ext uri="{FF2B5EF4-FFF2-40B4-BE49-F238E27FC236}">
                <a16:creationId xmlns:a16="http://schemas.microsoft.com/office/drawing/2014/main" id="{0521072D-1C9F-457F-B8A1-E571FBC443AC}"/>
              </a:ext>
            </a:extLst>
          </p:cNvPr>
          <p:cNvSpPr/>
          <p:nvPr/>
        </p:nvSpPr>
        <p:spPr bwMode="auto">
          <a:xfrm>
            <a:off x="9979996" y="4226007"/>
            <a:ext cx="382391" cy="588406"/>
          </a:xfrm>
          <a:prstGeom prst="rightArrow">
            <a:avLst/>
          </a:pr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D7518D2E-3A06-4C10-ADBB-73454FA5123F}"/>
              </a:ext>
            </a:extLst>
          </p:cNvPr>
          <p:cNvSpPr/>
          <p:nvPr/>
        </p:nvSpPr>
        <p:spPr bwMode="auto">
          <a:xfrm>
            <a:off x="8191809" y="4899685"/>
            <a:ext cx="1371600" cy="345447"/>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Orchestration</a:t>
            </a:r>
          </a:p>
        </p:txBody>
      </p:sp>
      <p:sp>
        <p:nvSpPr>
          <p:cNvPr id="32" name="Arrow: Up 31">
            <a:extLst>
              <a:ext uri="{FF2B5EF4-FFF2-40B4-BE49-F238E27FC236}">
                <a16:creationId xmlns:a16="http://schemas.microsoft.com/office/drawing/2014/main" id="{23CCDCBA-C5E6-43CF-B43C-DE10537690B3}"/>
              </a:ext>
            </a:extLst>
          </p:cNvPr>
          <p:cNvSpPr/>
          <p:nvPr/>
        </p:nvSpPr>
        <p:spPr bwMode="auto">
          <a:xfrm rot="10800000">
            <a:off x="6975749" y="4527533"/>
            <a:ext cx="363945" cy="1013732"/>
          </a:xfrm>
          <a:prstGeom prst="upArrow">
            <a:avLst>
              <a:gd name="adj1" fmla="val 26785"/>
              <a:gd name="adj2" fmla="val 50000"/>
            </a:avLst>
          </a:prstGeom>
          <a:solidFill>
            <a:srgbClr val="FFC000"/>
          </a:solidFill>
          <a:ln>
            <a:solidFill>
              <a:srgbClr val="6A4B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1" name="Flowchart: Process 30">
            <a:extLst>
              <a:ext uri="{FF2B5EF4-FFF2-40B4-BE49-F238E27FC236}">
                <a16:creationId xmlns:a16="http://schemas.microsoft.com/office/drawing/2014/main" id="{5FA6BE54-04A6-45AD-BE97-4A77FE3F8078}"/>
              </a:ext>
            </a:extLst>
          </p:cNvPr>
          <p:cNvSpPr/>
          <p:nvPr/>
        </p:nvSpPr>
        <p:spPr bwMode="auto">
          <a:xfrm>
            <a:off x="4756709" y="4421397"/>
            <a:ext cx="4806700" cy="180411"/>
          </a:xfrm>
          <a:prstGeom prst="flowChartProcess">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77091EB-EC2E-41FD-8F4E-6459EB340E5C}"/>
              </a:ext>
            </a:extLst>
          </p:cNvPr>
          <p:cNvSpPr/>
          <p:nvPr/>
        </p:nvSpPr>
        <p:spPr bwMode="auto">
          <a:xfrm>
            <a:off x="4744159" y="3859973"/>
            <a:ext cx="912823" cy="669548"/>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Adapter</a:t>
            </a:r>
          </a:p>
        </p:txBody>
      </p:sp>
      <p:sp>
        <p:nvSpPr>
          <p:cNvPr id="17" name="Rectangle 16">
            <a:extLst>
              <a:ext uri="{FF2B5EF4-FFF2-40B4-BE49-F238E27FC236}">
                <a16:creationId xmlns:a16="http://schemas.microsoft.com/office/drawing/2014/main" id="{8DA613FD-2A00-474B-8EA8-575836DC40B9}"/>
              </a:ext>
            </a:extLst>
          </p:cNvPr>
          <p:cNvSpPr/>
          <p:nvPr/>
        </p:nvSpPr>
        <p:spPr bwMode="auto">
          <a:xfrm>
            <a:off x="6049613" y="3858481"/>
            <a:ext cx="912823" cy="669548"/>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Adapter</a:t>
            </a:r>
          </a:p>
        </p:txBody>
      </p:sp>
      <p:sp>
        <p:nvSpPr>
          <p:cNvPr id="18" name="Rectangle 17">
            <a:extLst>
              <a:ext uri="{FF2B5EF4-FFF2-40B4-BE49-F238E27FC236}">
                <a16:creationId xmlns:a16="http://schemas.microsoft.com/office/drawing/2014/main" id="{12E2E5A4-B8D9-49F2-B2F2-1F237B368E99}"/>
              </a:ext>
            </a:extLst>
          </p:cNvPr>
          <p:cNvSpPr/>
          <p:nvPr/>
        </p:nvSpPr>
        <p:spPr bwMode="auto">
          <a:xfrm>
            <a:off x="7355372" y="3858481"/>
            <a:ext cx="912823" cy="669548"/>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Adapter</a:t>
            </a:r>
          </a:p>
        </p:txBody>
      </p:sp>
      <p:sp>
        <p:nvSpPr>
          <p:cNvPr id="19" name="Rectangle 18">
            <a:extLst>
              <a:ext uri="{FF2B5EF4-FFF2-40B4-BE49-F238E27FC236}">
                <a16:creationId xmlns:a16="http://schemas.microsoft.com/office/drawing/2014/main" id="{295185B6-8C8E-480A-9481-91656881BCB9}"/>
              </a:ext>
            </a:extLst>
          </p:cNvPr>
          <p:cNvSpPr/>
          <p:nvPr/>
        </p:nvSpPr>
        <p:spPr bwMode="auto">
          <a:xfrm>
            <a:off x="8650586" y="3858481"/>
            <a:ext cx="912823" cy="669548"/>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Adapter</a:t>
            </a:r>
          </a:p>
        </p:txBody>
      </p:sp>
      <p:sp>
        <p:nvSpPr>
          <p:cNvPr id="27" name="Arrow: Up 26">
            <a:extLst>
              <a:ext uri="{FF2B5EF4-FFF2-40B4-BE49-F238E27FC236}">
                <a16:creationId xmlns:a16="http://schemas.microsoft.com/office/drawing/2014/main" id="{F76D53F6-3AE5-425A-8986-020E7EF1D9F1}"/>
              </a:ext>
            </a:extLst>
          </p:cNvPr>
          <p:cNvSpPr/>
          <p:nvPr/>
        </p:nvSpPr>
        <p:spPr bwMode="auto">
          <a:xfrm rot="10800000">
            <a:off x="8916704" y="4528029"/>
            <a:ext cx="315109" cy="370126"/>
          </a:xfrm>
          <a:prstGeom prst="upArrow">
            <a:avLst>
              <a:gd name="adj1" fmla="val 26785"/>
              <a:gd name="adj2" fmla="val 50000"/>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8" name="Arrow: Bent-Up 27">
            <a:extLst>
              <a:ext uri="{FF2B5EF4-FFF2-40B4-BE49-F238E27FC236}">
                <a16:creationId xmlns:a16="http://schemas.microsoft.com/office/drawing/2014/main" id="{A54DDCCA-EF1E-4FB4-8FB3-341D70D9232E}"/>
              </a:ext>
            </a:extLst>
          </p:cNvPr>
          <p:cNvSpPr/>
          <p:nvPr/>
        </p:nvSpPr>
        <p:spPr bwMode="auto">
          <a:xfrm flipH="1">
            <a:off x="5233480" y="4527951"/>
            <a:ext cx="3027627" cy="641870"/>
          </a:xfrm>
          <a:prstGeom prst="bentUpArrow">
            <a:avLst>
              <a:gd name="adj1" fmla="val 15282"/>
              <a:gd name="adj2" fmla="val 26709"/>
              <a:gd name="adj3" fmla="val 28608"/>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9" name="Arrow: Bent-Up 28">
            <a:extLst>
              <a:ext uri="{FF2B5EF4-FFF2-40B4-BE49-F238E27FC236}">
                <a16:creationId xmlns:a16="http://schemas.microsoft.com/office/drawing/2014/main" id="{CF8CE2FF-21BE-4AB9-958B-6BEFBD9BF05B}"/>
              </a:ext>
            </a:extLst>
          </p:cNvPr>
          <p:cNvSpPr/>
          <p:nvPr/>
        </p:nvSpPr>
        <p:spPr bwMode="auto">
          <a:xfrm>
            <a:off x="4880614" y="4515823"/>
            <a:ext cx="2979600" cy="559573"/>
          </a:xfrm>
          <a:prstGeom prst="bentUpArrow">
            <a:avLst>
              <a:gd name="adj1" fmla="val 19060"/>
              <a:gd name="adj2" fmla="val 27466"/>
              <a:gd name="adj3" fmla="val 27092"/>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0" name="Arrow: Up 29">
            <a:extLst>
              <a:ext uri="{FF2B5EF4-FFF2-40B4-BE49-F238E27FC236}">
                <a16:creationId xmlns:a16="http://schemas.microsoft.com/office/drawing/2014/main" id="{B2922FE2-8707-41F9-9315-5BCCEE3DFE2C}"/>
              </a:ext>
            </a:extLst>
          </p:cNvPr>
          <p:cNvSpPr/>
          <p:nvPr/>
        </p:nvSpPr>
        <p:spPr bwMode="auto">
          <a:xfrm rot="10800000">
            <a:off x="4897741" y="4527533"/>
            <a:ext cx="315109" cy="370126"/>
          </a:xfrm>
          <a:prstGeom prst="upArrow">
            <a:avLst>
              <a:gd name="adj1" fmla="val 26785"/>
              <a:gd name="adj2" fmla="val 50000"/>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C1F055EC-562D-40B0-AF67-F9F8AF978C77}"/>
              </a:ext>
            </a:extLst>
          </p:cNvPr>
          <p:cNvSpPr/>
          <p:nvPr/>
        </p:nvSpPr>
        <p:spPr bwMode="auto">
          <a:xfrm>
            <a:off x="4756709" y="4898155"/>
            <a:ext cx="1371600" cy="345447"/>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bg1"/>
                </a:solidFill>
                <a:ea typeface="Segoe UI" pitchFamily="34" charset="0"/>
                <a:cs typeface="Segoe UI" pitchFamily="34" charset="0"/>
              </a:rPr>
              <a:t>Routing</a:t>
            </a:r>
          </a:p>
        </p:txBody>
      </p:sp>
      <p:sp>
        <p:nvSpPr>
          <p:cNvPr id="25" name="Rectangle 24">
            <a:extLst>
              <a:ext uri="{FF2B5EF4-FFF2-40B4-BE49-F238E27FC236}">
                <a16:creationId xmlns:a16="http://schemas.microsoft.com/office/drawing/2014/main" id="{71B73B0B-5C24-4C5B-B2EC-EC9EFF3EEBC8}"/>
              </a:ext>
            </a:extLst>
          </p:cNvPr>
          <p:cNvSpPr/>
          <p:nvPr/>
        </p:nvSpPr>
        <p:spPr bwMode="auto">
          <a:xfrm>
            <a:off x="6467984" y="4899684"/>
            <a:ext cx="1371600" cy="34544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pitchFamily="34" charset="0"/>
              </a:rPr>
              <a:t>Transformation</a:t>
            </a:r>
          </a:p>
        </p:txBody>
      </p:sp>
      <p:sp>
        <p:nvSpPr>
          <p:cNvPr id="33" name="Arrow: Up-Down 32">
            <a:extLst>
              <a:ext uri="{FF2B5EF4-FFF2-40B4-BE49-F238E27FC236}">
                <a16:creationId xmlns:a16="http://schemas.microsoft.com/office/drawing/2014/main" id="{46338FF9-C120-4E7F-9738-4575A55A1558}"/>
              </a:ext>
            </a:extLst>
          </p:cNvPr>
          <p:cNvSpPr/>
          <p:nvPr/>
        </p:nvSpPr>
        <p:spPr bwMode="auto">
          <a:xfrm>
            <a:off x="5113535" y="3098105"/>
            <a:ext cx="174070" cy="343721"/>
          </a:xfrm>
          <a:prstGeom prst="upDownArrow">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4" name="Arrow: Up-Down 33">
            <a:extLst>
              <a:ext uri="{FF2B5EF4-FFF2-40B4-BE49-F238E27FC236}">
                <a16:creationId xmlns:a16="http://schemas.microsoft.com/office/drawing/2014/main" id="{4662138B-E9C7-45C0-B383-32B280E796B5}"/>
              </a:ext>
            </a:extLst>
          </p:cNvPr>
          <p:cNvSpPr/>
          <p:nvPr/>
        </p:nvSpPr>
        <p:spPr bwMode="auto">
          <a:xfrm>
            <a:off x="6417852" y="3094186"/>
            <a:ext cx="174070" cy="343721"/>
          </a:xfrm>
          <a:prstGeom prst="upDownArrow">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5" name="Arrow: Up-Down 34">
            <a:extLst>
              <a:ext uri="{FF2B5EF4-FFF2-40B4-BE49-F238E27FC236}">
                <a16:creationId xmlns:a16="http://schemas.microsoft.com/office/drawing/2014/main" id="{5F6A0649-5309-43C3-8451-BDD3298DE279}"/>
              </a:ext>
            </a:extLst>
          </p:cNvPr>
          <p:cNvSpPr/>
          <p:nvPr/>
        </p:nvSpPr>
        <p:spPr bwMode="auto">
          <a:xfrm>
            <a:off x="7722169" y="3094186"/>
            <a:ext cx="174070" cy="343721"/>
          </a:xfrm>
          <a:prstGeom prst="upDownArrow">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6" name="Arrow: Up-Down 35">
            <a:extLst>
              <a:ext uri="{FF2B5EF4-FFF2-40B4-BE49-F238E27FC236}">
                <a16:creationId xmlns:a16="http://schemas.microsoft.com/office/drawing/2014/main" id="{3991B497-2A6F-4256-90BD-2BD75570A8D6}"/>
              </a:ext>
            </a:extLst>
          </p:cNvPr>
          <p:cNvSpPr/>
          <p:nvPr/>
        </p:nvSpPr>
        <p:spPr bwMode="auto">
          <a:xfrm>
            <a:off x="9026486" y="3098105"/>
            <a:ext cx="174070" cy="343721"/>
          </a:xfrm>
          <a:prstGeom prst="upDownArrow">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9" name="Thought Bubble: Cloud 38">
            <a:extLst>
              <a:ext uri="{FF2B5EF4-FFF2-40B4-BE49-F238E27FC236}">
                <a16:creationId xmlns:a16="http://schemas.microsoft.com/office/drawing/2014/main" id="{A09DC9C9-9AE2-4C9E-A78A-B3F4A2508779}"/>
              </a:ext>
            </a:extLst>
          </p:cNvPr>
          <p:cNvSpPr/>
          <p:nvPr/>
        </p:nvSpPr>
        <p:spPr bwMode="auto">
          <a:xfrm>
            <a:off x="853440" y="2062449"/>
            <a:ext cx="7646678" cy="3551358"/>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992998 w 3070750"/>
              <a:gd name="connsiteY0" fmla="*/ 1971884 h 1379963"/>
              <a:gd name="connsiteX1" fmla="*/ 954666 w 3070750"/>
              <a:gd name="connsiteY1" fmla="*/ 2010216 h 1379963"/>
              <a:gd name="connsiteX2" fmla="*/ 916334 w 3070750"/>
              <a:gd name="connsiteY2" fmla="*/ 1971884 h 1379963"/>
              <a:gd name="connsiteX3" fmla="*/ 954666 w 3070750"/>
              <a:gd name="connsiteY3" fmla="*/ 1933552 h 1379963"/>
              <a:gd name="connsiteX4" fmla="*/ 992998 w 3070750"/>
              <a:gd name="connsiteY4" fmla="*/ 1971884 h 1379963"/>
              <a:gd name="connsiteX0" fmla="*/ 1112260 w 3070750"/>
              <a:gd name="connsiteY0" fmla="*/ 1793232 h 1379963"/>
              <a:gd name="connsiteX1" fmla="*/ 1035595 w 3070750"/>
              <a:gd name="connsiteY1" fmla="*/ 1869897 h 1379963"/>
              <a:gd name="connsiteX2" fmla="*/ 958930 w 3070750"/>
              <a:gd name="connsiteY2" fmla="*/ 1793232 h 1379963"/>
              <a:gd name="connsiteX3" fmla="*/ 1035595 w 3070750"/>
              <a:gd name="connsiteY3" fmla="*/ 1716567 h 1379963"/>
              <a:gd name="connsiteX4" fmla="*/ 1112260 w 3070750"/>
              <a:gd name="connsiteY4" fmla="*/ 1793232 h 1379963"/>
              <a:gd name="connsiteX0" fmla="*/ 1263158 w 3070750"/>
              <a:gd name="connsiteY0" fmla="*/ 1544747 h 1379963"/>
              <a:gd name="connsiteX1" fmla="*/ 1148161 w 3070750"/>
              <a:gd name="connsiteY1" fmla="*/ 1659744 h 1379963"/>
              <a:gd name="connsiteX2" fmla="*/ 1033164 w 3070750"/>
              <a:gd name="connsiteY2" fmla="*/ 1544747 h 1379963"/>
              <a:gd name="connsiteX3" fmla="*/ 1148161 w 3070750"/>
              <a:gd name="connsiteY3" fmla="*/ 1429750 h 1379963"/>
              <a:gd name="connsiteX4" fmla="*/ 1263158 w 3070750"/>
              <a:gd name="connsiteY4" fmla="*/ 1544747 h 1379963"/>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62789"/>
              <a:gd name="connsiteX1" fmla="*/ 5659 w 43256"/>
              <a:gd name="connsiteY1" fmla="*/ 6766 h 62789"/>
              <a:gd name="connsiteX2" fmla="*/ 14041 w 43256"/>
              <a:gd name="connsiteY2" fmla="*/ 5061 h 62789"/>
              <a:gd name="connsiteX3" fmla="*/ 22492 w 43256"/>
              <a:gd name="connsiteY3" fmla="*/ 3291 h 62789"/>
              <a:gd name="connsiteX4" fmla="*/ 25785 w 43256"/>
              <a:gd name="connsiteY4" fmla="*/ 59 h 62789"/>
              <a:gd name="connsiteX5" fmla="*/ 29869 w 43256"/>
              <a:gd name="connsiteY5" fmla="*/ 2340 h 62789"/>
              <a:gd name="connsiteX6" fmla="*/ 35499 w 43256"/>
              <a:gd name="connsiteY6" fmla="*/ 549 h 62789"/>
              <a:gd name="connsiteX7" fmla="*/ 38354 w 43256"/>
              <a:gd name="connsiteY7" fmla="*/ 5435 h 62789"/>
              <a:gd name="connsiteX8" fmla="*/ 42018 w 43256"/>
              <a:gd name="connsiteY8" fmla="*/ 10177 h 62789"/>
              <a:gd name="connsiteX9" fmla="*/ 41854 w 43256"/>
              <a:gd name="connsiteY9" fmla="*/ 15319 h 62789"/>
              <a:gd name="connsiteX10" fmla="*/ 43052 w 43256"/>
              <a:gd name="connsiteY10" fmla="*/ 23181 h 62789"/>
              <a:gd name="connsiteX11" fmla="*/ 37440 w 43256"/>
              <a:gd name="connsiteY11" fmla="*/ 30063 h 62789"/>
              <a:gd name="connsiteX12" fmla="*/ 35431 w 43256"/>
              <a:gd name="connsiteY12" fmla="*/ 35960 h 62789"/>
              <a:gd name="connsiteX13" fmla="*/ 28591 w 43256"/>
              <a:gd name="connsiteY13" fmla="*/ 36674 h 62789"/>
              <a:gd name="connsiteX14" fmla="*/ 23703 w 43256"/>
              <a:gd name="connsiteY14" fmla="*/ 42965 h 62789"/>
              <a:gd name="connsiteX15" fmla="*/ 22225 w 43256"/>
              <a:gd name="connsiteY15" fmla="*/ 42939 h 62789"/>
              <a:gd name="connsiteX16" fmla="*/ 16516 w 43256"/>
              <a:gd name="connsiteY16" fmla="*/ 39125 h 62789"/>
              <a:gd name="connsiteX17" fmla="*/ 5840 w 43256"/>
              <a:gd name="connsiteY17" fmla="*/ 35331 h 62789"/>
              <a:gd name="connsiteX18" fmla="*/ 1146 w 43256"/>
              <a:gd name="connsiteY18" fmla="*/ 31109 h 62789"/>
              <a:gd name="connsiteX19" fmla="*/ 2149 w 43256"/>
              <a:gd name="connsiteY19" fmla="*/ 25410 h 62789"/>
              <a:gd name="connsiteX20" fmla="*/ 31 w 43256"/>
              <a:gd name="connsiteY20" fmla="*/ 19563 h 62789"/>
              <a:gd name="connsiteX21" fmla="*/ 3899 w 43256"/>
              <a:gd name="connsiteY21" fmla="*/ 14366 h 62789"/>
              <a:gd name="connsiteX22" fmla="*/ 3936 w 43256"/>
              <a:gd name="connsiteY22" fmla="*/ 14229 h 62789"/>
              <a:gd name="connsiteX0" fmla="*/ 995557 w 3074731"/>
              <a:gd name="connsiteY0" fmla="*/ 1967380 h 2005712"/>
              <a:gd name="connsiteX1" fmla="*/ 957225 w 3074731"/>
              <a:gd name="connsiteY1" fmla="*/ 2005712 h 2005712"/>
              <a:gd name="connsiteX2" fmla="*/ 918893 w 3074731"/>
              <a:gd name="connsiteY2" fmla="*/ 1967380 h 2005712"/>
              <a:gd name="connsiteX3" fmla="*/ 957225 w 3074731"/>
              <a:gd name="connsiteY3" fmla="*/ 1929048 h 2005712"/>
              <a:gd name="connsiteX4" fmla="*/ 995557 w 3074731"/>
              <a:gd name="connsiteY4" fmla="*/ 1967380 h 2005712"/>
              <a:gd name="connsiteX0" fmla="*/ 1114819 w 3074731"/>
              <a:gd name="connsiteY0" fmla="*/ 1788728 h 2005712"/>
              <a:gd name="connsiteX1" fmla="*/ 1038154 w 3074731"/>
              <a:gd name="connsiteY1" fmla="*/ 1865393 h 2005712"/>
              <a:gd name="connsiteX2" fmla="*/ 961489 w 3074731"/>
              <a:gd name="connsiteY2" fmla="*/ 1788728 h 2005712"/>
              <a:gd name="connsiteX3" fmla="*/ 1038154 w 3074731"/>
              <a:gd name="connsiteY3" fmla="*/ 1712063 h 2005712"/>
              <a:gd name="connsiteX4" fmla="*/ 1114819 w 3074731"/>
              <a:gd name="connsiteY4" fmla="*/ 1788728 h 2005712"/>
              <a:gd name="connsiteX0" fmla="*/ 1265717 w 3074731"/>
              <a:gd name="connsiteY0" fmla="*/ 1540243 h 2005712"/>
              <a:gd name="connsiteX1" fmla="*/ 1150720 w 3074731"/>
              <a:gd name="connsiteY1" fmla="*/ 1655240 h 2005712"/>
              <a:gd name="connsiteX2" fmla="*/ 1035723 w 3074731"/>
              <a:gd name="connsiteY2" fmla="*/ 1540243 h 2005712"/>
              <a:gd name="connsiteX3" fmla="*/ 1150720 w 3074731"/>
              <a:gd name="connsiteY3" fmla="*/ 1425246 h 2005712"/>
              <a:gd name="connsiteX4" fmla="*/ 1265717 w 3074731"/>
              <a:gd name="connsiteY4" fmla="*/ 1540243 h 2005712"/>
              <a:gd name="connsiteX0" fmla="*/ 4729 w 43256"/>
              <a:gd name="connsiteY0" fmla="*/ 26036 h 62789"/>
              <a:gd name="connsiteX1" fmla="*/ 2196 w 43256"/>
              <a:gd name="connsiteY1" fmla="*/ 25239 h 62789"/>
              <a:gd name="connsiteX2" fmla="*/ 6964 w 43256"/>
              <a:gd name="connsiteY2" fmla="*/ 34758 h 62789"/>
              <a:gd name="connsiteX3" fmla="*/ 5856 w 43256"/>
              <a:gd name="connsiteY3" fmla="*/ 35139 h 62789"/>
              <a:gd name="connsiteX4" fmla="*/ 16514 w 43256"/>
              <a:gd name="connsiteY4" fmla="*/ 38949 h 62789"/>
              <a:gd name="connsiteX5" fmla="*/ 15846 w 43256"/>
              <a:gd name="connsiteY5" fmla="*/ 37209 h 62789"/>
              <a:gd name="connsiteX6" fmla="*/ 28863 w 43256"/>
              <a:gd name="connsiteY6" fmla="*/ 34610 h 62789"/>
              <a:gd name="connsiteX7" fmla="*/ 28596 w 43256"/>
              <a:gd name="connsiteY7" fmla="*/ 36519 h 62789"/>
              <a:gd name="connsiteX8" fmla="*/ 34165 w 43256"/>
              <a:gd name="connsiteY8" fmla="*/ 22813 h 62789"/>
              <a:gd name="connsiteX9" fmla="*/ 37416 w 43256"/>
              <a:gd name="connsiteY9" fmla="*/ 29949 h 62789"/>
              <a:gd name="connsiteX10" fmla="*/ 41834 w 43256"/>
              <a:gd name="connsiteY10" fmla="*/ 15213 h 62789"/>
              <a:gd name="connsiteX11" fmla="*/ 40386 w 43256"/>
              <a:gd name="connsiteY11" fmla="*/ 17889 h 62789"/>
              <a:gd name="connsiteX12" fmla="*/ 38360 w 43256"/>
              <a:gd name="connsiteY12" fmla="*/ 5285 h 62789"/>
              <a:gd name="connsiteX13" fmla="*/ 38436 w 43256"/>
              <a:gd name="connsiteY13" fmla="*/ 6549 h 62789"/>
              <a:gd name="connsiteX14" fmla="*/ 29114 w 43256"/>
              <a:gd name="connsiteY14" fmla="*/ 3811 h 62789"/>
              <a:gd name="connsiteX15" fmla="*/ 29856 w 43256"/>
              <a:gd name="connsiteY15" fmla="*/ 2199 h 62789"/>
              <a:gd name="connsiteX16" fmla="*/ 22177 w 43256"/>
              <a:gd name="connsiteY16" fmla="*/ 4579 h 62789"/>
              <a:gd name="connsiteX17" fmla="*/ 22536 w 43256"/>
              <a:gd name="connsiteY17" fmla="*/ 3189 h 62789"/>
              <a:gd name="connsiteX18" fmla="*/ 14036 w 43256"/>
              <a:gd name="connsiteY18" fmla="*/ 5051 h 62789"/>
              <a:gd name="connsiteX19" fmla="*/ 15336 w 43256"/>
              <a:gd name="connsiteY19" fmla="*/ 6399 h 62789"/>
              <a:gd name="connsiteX20" fmla="*/ 4163 w 43256"/>
              <a:gd name="connsiteY20" fmla="*/ 15648 h 62789"/>
              <a:gd name="connsiteX21" fmla="*/ 3936 w 43256"/>
              <a:gd name="connsiteY21" fmla="*/ 14229 h 62789"/>
              <a:gd name="connsiteX0" fmla="*/ 3936 w 43256"/>
              <a:gd name="connsiteY0" fmla="*/ 14229 h 62789"/>
              <a:gd name="connsiteX1" fmla="*/ 5659 w 43256"/>
              <a:gd name="connsiteY1" fmla="*/ 6766 h 62789"/>
              <a:gd name="connsiteX2" fmla="*/ 14041 w 43256"/>
              <a:gd name="connsiteY2" fmla="*/ 5061 h 62789"/>
              <a:gd name="connsiteX3" fmla="*/ 22492 w 43256"/>
              <a:gd name="connsiteY3" fmla="*/ 3291 h 62789"/>
              <a:gd name="connsiteX4" fmla="*/ 25785 w 43256"/>
              <a:gd name="connsiteY4" fmla="*/ 59 h 62789"/>
              <a:gd name="connsiteX5" fmla="*/ 29869 w 43256"/>
              <a:gd name="connsiteY5" fmla="*/ 2340 h 62789"/>
              <a:gd name="connsiteX6" fmla="*/ 35499 w 43256"/>
              <a:gd name="connsiteY6" fmla="*/ 549 h 62789"/>
              <a:gd name="connsiteX7" fmla="*/ 38354 w 43256"/>
              <a:gd name="connsiteY7" fmla="*/ 5435 h 62789"/>
              <a:gd name="connsiteX8" fmla="*/ 42018 w 43256"/>
              <a:gd name="connsiteY8" fmla="*/ 10177 h 62789"/>
              <a:gd name="connsiteX9" fmla="*/ 41854 w 43256"/>
              <a:gd name="connsiteY9" fmla="*/ 15319 h 62789"/>
              <a:gd name="connsiteX10" fmla="*/ 43052 w 43256"/>
              <a:gd name="connsiteY10" fmla="*/ 23181 h 62789"/>
              <a:gd name="connsiteX11" fmla="*/ 37440 w 43256"/>
              <a:gd name="connsiteY11" fmla="*/ 30063 h 62789"/>
              <a:gd name="connsiteX12" fmla="*/ 35431 w 43256"/>
              <a:gd name="connsiteY12" fmla="*/ 35960 h 62789"/>
              <a:gd name="connsiteX13" fmla="*/ 28591 w 43256"/>
              <a:gd name="connsiteY13" fmla="*/ 36674 h 62789"/>
              <a:gd name="connsiteX14" fmla="*/ 26084 w 43256"/>
              <a:gd name="connsiteY14" fmla="*/ 40395 h 62789"/>
              <a:gd name="connsiteX15" fmla="*/ 23703 w 43256"/>
              <a:gd name="connsiteY15" fmla="*/ 42965 h 62789"/>
              <a:gd name="connsiteX16" fmla="*/ 22225 w 43256"/>
              <a:gd name="connsiteY16" fmla="*/ 42939 h 62789"/>
              <a:gd name="connsiteX17" fmla="*/ 16516 w 43256"/>
              <a:gd name="connsiteY17" fmla="*/ 39125 h 62789"/>
              <a:gd name="connsiteX18" fmla="*/ 5840 w 43256"/>
              <a:gd name="connsiteY18" fmla="*/ 35331 h 62789"/>
              <a:gd name="connsiteX19" fmla="*/ 1146 w 43256"/>
              <a:gd name="connsiteY19" fmla="*/ 31109 h 62789"/>
              <a:gd name="connsiteX20" fmla="*/ 2149 w 43256"/>
              <a:gd name="connsiteY20" fmla="*/ 25410 h 62789"/>
              <a:gd name="connsiteX21" fmla="*/ 31 w 43256"/>
              <a:gd name="connsiteY21" fmla="*/ 19563 h 62789"/>
              <a:gd name="connsiteX22" fmla="*/ 3899 w 43256"/>
              <a:gd name="connsiteY22" fmla="*/ 14366 h 62789"/>
              <a:gd name="connsiteX23" fmla="*/ 3936 w 43256"/>
              <a:gd name="connsiteY23" fmla="*/ 14229 h 62789"/>
              <a:gd name="connsiteX0" fmla="*/ 995557 w 3074731"/>
              <a:gd name="connsiteY0" fmla="*/ 1967380 h 2005712"/>
              <a:gd name="connsiteX1" fmla="*/ 957225 w 3074731"/>
              <a:gd name="connsiteY1" fmla="*/ 2005712 h 2005712"/>
              <a:gd name="connsiteX2" fmla="*/ 918893 w 3074731"/>
              <a:gd name="connsiteY2" fmla="*/ 1967380 h 2005712"/>
              <a:gd name="connsiteX3" fmla="*/ 957225 w 3074731"/>
              <a:gd name="connsiteY3" fmla="*/ 1929048 h 2005712"/>
              <a:gd name="connsiteX4" fmla="*/ 995557 w 3074731"/>
              <a:gd name="connsiteY4" fmla="*/ 1967380 h 2005712"/>
              <a:gd name="connsiteX0" fmla="*/ 1114819 w 3074731"/>
              <a:gd name="connsiteY0" fmla="*/ 1788728 h 2005712"/>
              <a:gd name="connsiteX1" fmla="*/ 1038154 w 3074731"/>
              <a:gd name="connsiteY1" fmla="*/ 1865393 h 2005712"/>
              <a:gd name="connsiteX2" fmla="*/ 961489 w 3074731"/>
              <a:gd name="connsiteY2" fmla="*/ 1788728 h 2005712"/>
              <a:gd name="connsiteX3" fmla="*/ 1038154 w 3074731"/>
              <a:gd name="connsiteY3" fmla="*/ 1712063 h 2005712"/>
              <a:gd name="connsiteX4" fmla="*/ 1114819 w 3074731"/>
              <a:gd name="connsiteY4" fmla="*/ 1788728 h 2005712"/>
              <a:gd name="connsiteX0" fmla="*/ 1265717 w 3074731"/>
              <a:gd name="connsiteY0" fmla="*/ 1540243 h 2005712"/>
              <a:gd name="connsiteX1" fmla="*/ 1150720 w 3074731"/>
              <a:gd name="connsiteY1" fmla="*/ 1655240 h 2005712"/>
              <a:gd name="connsiteX2" fmla="*/ 1035723 w 3074731"/>
              <a:gd name="connsiteY2" fmla="*/ 1540243 h 2005712"/>
              <a:gd name="connsiteX3" fmla="*/ 1150720 w 3074731"/>
              <a:gd name="connsiteY3" fmla="*/ 1425246 h 2005712"/>
              <a:gd name="connsiteX4" fmla="*/ 1265717 w 3074731"/>
              <a:gd name="connsiteY4" fmla="*/ 1540243 h 2005712"/>
              <a:gd name="connsiteX0" fmla="*/ 4729 w 43256"/>
              <a:gd name="connsiteY0" fmla="*/ 26036 h 62789"/>
              <a:gd name="connsiteX1" fmla="*/ 2196 w 43256"/>
              <a:gd name="connsiteY1" fmla="*/ 25239 h 62789"/>
              <a:gd name="connsiteX2" fmla="*/ 6964 w 43256"/>
              <a:gd name="connsiteY2" fmla="*/ 34758 h 62789"/>
              <a:gd name="connsiteX3" fmla="*/ 5856 w 43256"/>
              <a:gd name="connsiteY3" fmla="*/ 35139 h 62789"/>
              <a:gd name="connsiteX4" fmla="*/ 16514 w 43256"/>
              <a:gd name="connsiteY4" fmla="*/ 38949 h 62789"/>
              <a:gd name="connsiteX5" fmla="*/ 15846 w 43256"/>
              <a:gd name="connsiteY5" fmla="*/ 37209 h 62789"/>
              <a:gd name="connsiteX6" fmla="*/ 28863 w 43256"/>
              <a:gd name="connsiteY6" fmla="*/ 34610 h 62789"/>
              <a:gd name="connsiteX7" fmla="*/ 28596 w 43256"/>
              <a:gd name="connsiteY7" fmla="*/ 36519 h 62789"/>
              <a:gd name="connsiteX8" fmla="*/ 34165 w 43256"/>
              <a:gd name="connsiteY8" fmla="*/ 22813 h 62789"/>
              <a:gd name="connsiteX9" fmla="*/ 37416 w 43256"/>
              <a:gd name="connsiteY9" fmla="*/ 29949 h 62789"/>
              <a:gd name="connsiteX10" fmla="*/ 41834 w 43256"/>
              <a:gd name="connsiteY10" fmla="*/ 15213 h 62789"/>
              <a:gd name="connsiteX11" fmla="*/ 40386 w 43256"/>
              <a:gd name="connsiteY11" fmla="*/ 17889 h 62789"/>
              <a:gd name="connsiteX12" fmla="*/ 38360 w 43256"/>
              <a:gd name="connsiteY12" fmla="*/ 5285 h 62789"/>
              <a:gd name="connsiteX13" fmla="*/ 38436 w 43256"/>
              <a:gd name="connsiteY13" fmla="*/ 6549 h 62789"/>
              <a:gd name="connsiteX14" fmla="*/ 29114 w 43256"/>
              <a:gd name="connsiteY14" fmla="*/ 3811 h 62789"/>
              <a:gd name="connsiteX15" fmla="*/ 29856 w 43256"/>
              <a:gd name="connsiteY15" fmla="*/ 2199 h 62789"/>
              <a:gd name="connsiteX16" fmla="*/ 22177 w 43256"/>
              <a:gd name="connsiteY16" fmla="*/ 4579 h 62789"/>
              <a:gd name="connsiteX17" fmla="*/ 22536 w 43256"/>
              <a:gd name="connsiteY17" fmla="*/ 3189 h 62789"/>
              <a:gd name="connsiteX18" fmla="*/ 14036 w 43256"/>
              <a:gd name="connsiteY18" fmla="*/ 5051 h 62789"/>
              <a:gd name="connsiteX19" fmla="*/ 15336 w 43256"/>
              <a:gd name="connsiteY19" fmla="*/ 6399 h 62789"/>
              <a:gd name="connsiteX20" fmla="*/ 4163 w 43256"/>
              <a:gd name="connsiteY20" fmla="*/ 15648 h 62789"/>
              <a:gd name="connsiteX21" fmla="*/ 3936 w 43256"/>
              <a:gd name="connsiteY21" fmla="*/ 14229 h 62789"/>
              <a:gd name="connsiteX0" fmla="*/ 3936 w 43256"/>
              <a:gd name="connsiteY0" fmla="*/ 14229 h 62789"/>
              <a:gd name="connsiteX1" fmla="*/ 5659 w 43256"/>
              <a:gd name="connsiteY1" fmla="*/ 6766 h 62789"/>
              <a:gd name="connsiteX2" fmla="*/ 14041 w 43256"/>
              <a:gd name="connsiteY2" fmla="*/ 5061 h 62789"/>
              <a:gd name="connsiteX3" fmla="*/ 22492 w 43256"/>
              <a:gd name="connsiteY3" fmla="*/ 3291 h 62789"/>
              <a:gd name="connsiteX4" fmla="*/ 25785 w 43256"/>
              <a:gd name="connsiteY4" fmla="*/ 59 h 62789"/>
              <a:gd name="connsiteX5" fmla="*/ 29869 w 43256"/>
              <a:gd name="connsiteY5" fmla="*/ 2340 h 62789"/>
              <a:gd name="connsiteX6" fmla="*/ 35499 w 43256"/>
              <a:gd name="connsiteY6" fmla="*/ 549 h 62789"/>
              <a:gd name="connsiteX7" fmla="*/ 38354 w 43256"/>
              <a:gd name="connsiteY7" fmla="*/ 5435 h 62789"/>
              <a:gd name="connsiteX8" fmla="*/ 42018 w 43256"/>
              <a:gd name="connsiteY8" fmla="*/ 10177 h 62789"/>
              <a:gd name="connsiteX9" fmla="*/ 41854 w 43256"/>
              <a:gd name="connsiteY9" fmla="*/ 15319 h 62789"/>
              <a:gd name="connsiteX10" fmla="*/ 43052 w 43256"/>
              <a:gd name="connsiteY10" fmla="*/ 23181 h 62789"/>
              <a:gd name="connsiteX11" fmla="*/ 37440 w 43256"/>
              <a:gd name="connsiteY11" fmla="*/ 30063 h 62789"/>
              <a:gd name="connsiteX12" fmla="*/ 35431 w 43256"/>
              <a:gd name="connsiteY12" fmla="*/ 35960 h 62789"/>
              <a:gd name="connsiteX13" fmla="*/ 30086 w 43256"/>
              <a:gd name="connsiteY13" fmla="*/ 37214 h 62789"/>
              <a:gd name="connsiteX14" fmla="*/ 28591 w 43256"/>
              <a:gd name="connsiteY14" fmla="*/ 36674 h 62789"/>
              <a:gd name="connsiteX15" fmla="*/ 26084 w 43256"/>
              <a:gd name="connsiteY15" fmla="*/ 40395 h 62789"/>
              <a:gd name="connsiteX16" fmla="*/ 23703 w 43256"/>
              <a:gd name="connsiteY16" fmla="*/ 42965 h 62789"/>
              <a:gd name="connsiteX17" fmla="*/ 22225 w 43256"/>
              <a:gd name="connsiteY17" fmla="*/ 42939 h 62789"/>
              <a:gd name="connsiteX18" fmla="*/ 16516 w 43256"/>
              <a:gd name="connsiteY18" fmla="*/ 39125 h 62789"/>
              <a:gd name="connsiteX19" fmla="*/ 5840 w 43256"/>
              <a:gd name="connsiteY19" fmla="*/ 35331 h 62789"/>
              <a:gd name="connsiteX20" fmla="*/ 1146 w 43256"/>
              <a:gd name="connsiteY20" fmla="*/ 31109 h 62789"/>
              <a:gd name="connsiteX21" fmla="*/ 2149 w 43256"/>
              <a:gd name="connsiteY21" fmla="*/ 25410 h 62789"/>
              <a:gd name="connsiteX22" fmla="*/ 31 w 43256"/>
              <a:gd name="connsiteY22" fmla="*/ 19563 h 62789"/>
              <a:gd name="connsiteX23" fmla="*/ 3899 w 43256"/>
              <a:gd name="connsiteY23" fmla="*/ 14366 h 62789"/>
              <a:gd name="connsiteX24" fmla="*/ 3936 w 43256"/>
              <a:gd name="connsiteY24" fmla="*/ 14229 h 62789"/>
              <a:gd name="connsiteX0" fmla="*/ 995557 w 3074731"/>
              <a:gd name="connsiteY0" fmla="*/ 1967380 h 2005712"/>
              <a:gd name="connsiteX1" fmla="*/ 957225 w 3074731"/>
              <a:gd name="connsiteY1" fmla="*/ 2005712 h 2005712"/>
              <a:gd name="connsiteX2" fmla="*/ 918893 w 3074731"/>
              <a:gd name="connsiteY2" fmla="*/ 1967380 h 2005712"/>
              <a:gd name="connsiteX3" fmla="*/ 957225 w 3074731"/>
              <a:gd name="connsiteY3" fmla="*/ 1929048 h 2005712"/>
              <a:gd name="connsiteX4" fmla="*/ 995557 w 3074731"/>
              <a:gd name="connsiteY4" fmla="*/ 1967380 h 2005712"/>
              <a:gd name="connsiteX0" fmla="*/ 1114819 w 3074731"/>
              <a:gd name="connsiteY0" fmla="*/ 1788728 h 2005712"/>
              <a:gd name="connsiteX1" fmla="*/ 1038154 w 3074731"/>
              <a:gd name="connsiteY1" fmla="*/ 1865393 h 2005712"/>
              <a:gd name="connsiteX2" fmla="*/ 961489 w 3074731"/>
              <a:gd name="connsiteY2" fmla="*/ 1788728 h 2005712"/>
              <a:gd name="connsiteX3" fmla="*/ 1038154 w 3074731"/>
              <a:gd name="connsiteY3" fmla="*/ 1712063 h 2005712"/>
              <a:gd name="connsiteX4" fmla="*/ 1114819 w 3074731"/>
              <a:gd name="connsiteY4" fmla="*/ 1788728 h 2005712"/>
              <a:gd name="connsiteX0" fmla="*/ 1265717 w 3074731"/>
              <a:gd name="connsiteY0" fmla="*/ 1540243 h 2005712"/>
              <a:gd name="connsiteX1" fmla="*/ 1150720 w 3074731"/>
              <a:gd name="connsiteY1" fmla="*/ 1655240 h 2005712"/>
              <a:gd name="connsiteX2" fmla="*/ 1035723 w 3074731"/>
              <a:gd name="connsiteY2" fmla="*/ 1540243 h 2005712"/>
              <a:gd name="connsiteX3" fmla="*/ 1150720 w 3074731"/>
              <a:gd name="connsiteY3" fmla="*/ 1425246 h 2005712"/>
              <a:gd name="connsiteX4" fmla="*/ 1265717 w 3074731"/>
              <a:gd name="connsiteY4" fmla="*/ 1540243 h 2005712"/>
              <a:gd name="connsiteX0" fmla="*/ 4729 w 43256"/>
              <a:gd name="connsiteY0" fmla="*/ 26036 h 62789"/>
              <a:gd name="connsiteX1" fmla="*/ 2196 w 43256"/>
              <a:gd name="connsiteY1" fmla="*/ 25239 h 62789"/>
              <a:gd name="connsiteX2" fmla="*/ 6964 w 43256"/>
              <a:gd name="connsiteY2" fmla="*/ 34758 h 62789"/>
              <a:gd name="connsiteX3" fmla="*/ 5856 w 43256"/>
              <a:gd name="connsiteY3" fmla="*/ 35139 h 62789"/>
              <a:gd name="connsiteX4" fmla="*/ 16514 w 43256"/>
              <a:gd name="connsiteY4" fmla="*/ 38949 h 62789"/>
              <a:gd name="connsiteX5" fmla="*/ 15846 w 43256"/>
              <a:gd name="connsiteY5" fmla="*/ 37209 h 62789"/>
              <a:gd name="connsiteX6" fmla="*/ 28863 w 43256"/>
              <a:gd name="connsiteY6" fmla="*/ 34610 h 62789"/>
              <a:gd name="connsiteX7" fmla="*/ 28596 w 43256"/>
              <a:gd name="connsiteY7" fmla="*/ 36519 h 62789"/>
              <a:gd name="connsiteX8" fmla="*/ 34165 w 43256"/>
              <a:gd name="connsiteY8" fmla="*/ 22813 h 62789"/>
              <a:gd name="connsiteX9" fmla="*/ 37416 w 43256"/>
              <a:gd name="connsiteY9" fmla="*/ 29949 h 62789"/>
              <a:gd name="connsiteX10" fmla="*/ 41834 w 43256"/>
              <a:gd name="connsiteY10" fmla="*/ 15213 h 62789"/>
              <a:gd name="connsiteX11" fmla="*/ 40386 w 43256"/>
              <a:gd name="connsiteY11" fmla="*/ 17889 h 62789"/>
              <a:gd name="connsiteX12" fmla="*/ 38360 w 43256"/>
              <a:gd name="connsiteY12" fmla="*/ 5285 h 62789"/>
              <a:gd name="connsiteX13" fmla="*/ 38436 w 43256"/>
              <a:gd name="connsiteY13" fmla="*/ 6549 h 62789"/>
              <a:gd name="connsiteX14" fmla="*/ 29114 w 43256"/>
              <a:gd name="connsiteY14" fmla="*/ 3811 h 62789"/>
              <a:gd name="connsiteX15" fmla="*/ 29856 w 43256"/>
              <a:gd name="connsiteY15" fmla="*/ 2199 h 62789"/>
              <a:gd name="connsiteX16" fmla="*/ 22177 w 43256"/>
              <a:gd name="connsiteY16" fmla="*/ 4579 h 62789"/>
              <a:gd name="connsiteX17" fmla="*/ 22536 w 43256"/>
              <a:gd name="connsiteY17" fmla="*/ 3189 h 62789"/>
              <a:gd name="connsiteX18" fmla="*/ 14036 w 43256"/>
              <a:gd name="connsiteY18" fmla="*/ 5051 h 62789"/>
              <a:gd name="connsiteX19" fmla="*/ 15336 w 43256"/>
              <a:gd name="connsiteY19" fmla="*/ 6399 h 62789"/>
              <a:gd name="connsiteX20" fmla="*/ 4163 w 43256"/>
              <a:gd name="connsiteY20" fmla="*/ 15648 h 62789"/>
              <a:gd name="connsiteX21" fmla="*/ 3936 w 43256"/>
              <a:gd name="connsiteY21" fmla="*/ 14229 h 62789"/>
              <a:gd name="connsiteX0" fmla="*/ 3936 w 43256"/>
              <a:gd name="connsiteY0" fmla="*/ 14229 h 62789"/>
              <a:gd name="connsiteX1" fmla="*/ 5659 w 43256"/>
              <a:gd name="connsiteY1" fmla="*/ 6766 h 62789"/>
              <a:gd name="connsiteX2" fmla="*/ 14041 w 43256"/>
              <a:gd name="connsiteY2" fmla="*/ 5061 h 62789"/>
              <a:gd name="connsiteX3" fmla="*/ 22492 w 43256"/>
              <a:gd name="connsiteY3" fmla="*/ 3291 h 62789"/>
              <a:gd name="connsiteX4" fmla="*/ 25785 w 43256"/>
              <a:gd name="connsiteY4" fmla="*/ 59 h 62789"/>
              <a:gd name="connsiteX5" fmla="*/ 29869 w 43256"/>
              <a:gd name="connsiteY5" fmla="*/ 2340 h 62789"/>
              <a:gd name="connsiteX6" fmla="*/ 35499 w 43256"/>
              <a:gd name="connsiteY6" fmla="*/ 549 h 62789"/>
              <a:gd name="connsiteX7" fmla="*/ 38354 w 43256"/>
              <a:gd name="connsiteY7" fmla="*/ 5435 h 62789"/>
              <a:gd name="connsiteX8" fmla="*/ 42018 w 43256"/>
              <a:gd name="connsiteY8" fmla="*/ 10177 h 62789"/>
              <a:gd name="connsiteX9" fmla="*/ 41854 w 43256"/>
              <a:gd name="connsiteY9" fmla="*/ 15319 h 62789"/>
              <a:gd name="connsiteX10" fmla="*/ 43052 w 43256"/>
              <a:gd name="connsiteY10" fmla="*/ 23181 h 62789"/>
              <a:gd name="connsiteX11" fmla="*/ 37440 w 43256"/>
              <a:gd name="connsiteY11" fmla="*/ 30063 h 62789"/>
              <a:gd name="connsiteX12" fmla="*/ 35431 w 43256"/>
              <a:gd name="connsiteY12" fmla="*/ 35960 h 62789"/>
              <a:gd name="connsiteX13" fmla="*/ 31515 w 43256"/>
              <a:gd name="connsiteY13" fmla="*/ 58842 h 62789"/>
              <a:gd name="connsiteX14" fmla="*/ 28591 w 43256"/>
              <a:gd name="connsiteY14" fmla="*/ 36674 h 62789"/>
              <a:gd name="connsiteX15" fmla="*/ 26084 w 43256"/>
              <a:gd name="connsiteY15" fmla="*/ 40395 h 62789"/>
              <a:gd name="connsiteX16" fmla="*/ 23703 w 43256"/>
              <a:gd name="connsiteY16" fmla="*/ 42965 h 62789"/>
              <a:gd name="connsiteX17" fmla="*/ 22225 w 43256"/>
              <a:gd name="connsiteY17" fmla="*/ 42939 h 62789"/>
              <a:gd name="connsiteX18" fmla="*/ 16516 w 43256"/>
              <a:gd name="connsiteY18" fmla="*/ 39125 h 62789"/>
              <a:gd name="connsiteX19" fmla="*/ 5840 w 43256"/>
              <a:gd name="connsiteY19" fmla="*/ 35331 h 62789"/>
              <a:gd name="connsiteX20" fmla="*/ 1146 w 43256"/>
              <a:gd name="connsiteY20" fmla="*/ 31109 h 62789"/>
              <a:gd name="connsiteX21" fmla="*/ 2149 w 43256"/>
              <a:gd name="connsiteY21" fmla="*/ 25410 h 62789"/>
              <a:gd name="connsiteX22" fmla="*/ 31 w 43256"/>
              <a:gd name="connsiteY22" fmla="*/ 19563 h 62789"/>
              <a:gd name="connsiteX23" fmla="*/ 3899 w 43256"/>
              <a:gd name="connsiteY23" fmla="*/ 14366 h 62789"/>
              <a:gd name="connsiteX24" fmla="*/ 3936 w 43256"/>
              <a:gd name="connsiteY24" fmla="*/ 14229 h 62789"/>
              <a:gd name="connsiteX0" fmla="*/ 995557 w 3074731"/>
              <a:gd name="connsiteY0" fmla="*/ 1967380 h 2005712"/>
              <a:gd name="connsiteX1" fmla="*/ 957225 w 3074731"/>
              <a:gd name="connsiteY1" fmla="*/ 2005712 h 2005712"/>
              <a:gd name="connsiteX2" fmla="*/ 918893 w 3074731"/>
              <a:gd name="connsiteY2" fmla="*/ 1967380 h 2005712"/>
              <a:gd name="connsiteX3" fmla="*/ 957225 w 3074731"/>
              <a:gd name="connsiteY3" fmla="*/ 1929048 h 2005712"/>
              <a:gd name="connsiteX4" fmla="*/ 995557 w 3074731"/>
              <a:gd name="connsiteY4" fmla="*/ 1967380 h 2005712"/>
              <a:gd name="connsiteX0" fmla="*/ 1114819 w 3074731"/>
              <a:gd name="connsiteY0" fmla="*/ 1788728 h 2005712"/>
              <a:gd name="connsiteX1" fmla="*/ 1038154 w 3074731"/>
              <a:gd name="connsiteY1" fmla="*/ 1865393 h 2005712"/>
              <a:gd name="connsiteX2" fmla="*/ 961489 w 3074731"/>
              <a:gd name="connsiteY2" fmla="*/ 1788728 h 2005712"/>
              <a:gd name="connsiteX3" fmla="*/ 1038154 w 3074731"/>
              <a:gd name="connsiteY3" fmla="*/ 1712063 h 2005712"/>
              <a:gd name="connsiteX4" fmla="*/ 1114819 w 3074731"/>
              <a:gd name="connsiteY4" fmla="*/ 1788728 h 2005712"/>
              <a:gd name="connsiteX0" fmla="*/ 1265717 w 3074731"/>
              <a:gd name="connsiteY0" fmla="*/ 1540243 h 2005712"/>
              <a:gd name="connsiteX1" fmla="*/ 1150720 w 3074731"/>
              <a:gd name="connsiteY1" fmla="*/ 1655240 h 2005712"/>
              <a:gd name="connsiteX2" fmla="*/ 1035723 w 3074731"/>
              <a:gd name="connsiteY2" fmla="*/ 1540243 h 2005712"/>
              <a:gd name="connsiteX3" fmla="*/ 1150720 w 3074731"/>
              <a:gd name="connsiteY3" fmla="*/ 1425246 h 2005712"/>
              <a:gd name="connsiteX4" fmla="*/ 1265717 w 3074731"/>
              <a:gd name="connsiteY4" fmla="*/ 1540243 h 2005712"/>
              <a:gd name="connsiteX0" fmla="*/ 4729 w 43256"/>
              <a:gd name="connsiteY0" fmla="*/ 26036 h 62789"/>
              <a:gd name="connsiteX1" fmla="*/ 2196 w 43256"/>
              <a:gd name="connsiteY1" fmla="*/ 25239 h 62789"/>
              <a:gd name="connsiteX2" fmla="*/ 6964 w 43256"/>
              <a:gd name="connsiteY2" fmla="*/ 34758 h 62789"/>
              <a:gd name="connsiteX3" fmla="*/ 5856 w 43256"/>
              <a:gd name="connsiteY3" fmla="*/ 35139 h 62789"/>
              <a:gd name="connsiteX4" fmla="*/ 16514 w 43256"/>
              <a:gd name="connsiteY4" fmla="*/ 38949 h 62789"/>
              <a:gd name="connsiteX5" fmla="*/ 15846 w 43256"/>
              <a:gd name="connsiteY5" fmla="*/ 37209 h 62789"/>
              <a:gd name="connsiteX6" fmla="*/ 28863 w 43256"/>
              <a:gd name="connsiteY6" fmla="*/ 34610 h 62789"/>
              <a:gd name="connsiteX7" fmla="*/ 28596 w 43256"/>
              <a:gd name="connsiteY7" fmla="*/ 36519 h 62789"/>
              <a:gd name="connsiteX8" fmla="*/ 34165 w 43256"/>
              <a:gd name="connsiteY8" fmla="*/ 22813 h 62789"/>
              <a:gd name="connsiteX9" fmla="*/ 37416 w 43256"/>
              <a:gd name="connsiteY9" fmla="*/ 29949 h 62789"/>
              <a:gd name="connsiteX10" fmla="*/ 41834 w 43256"/>
              <a:gd name="connsiteY10" fmla="*/ 15213 h 62789"/>
              <a:gd name="connsiteX11" fmla="*/ 40386 w 43256"/>
              <a:gd name="connsiteY11" fmla="*/ 17889 h 62789"/>
              <a:gd name="connsiteX12" fmla="*/ 38360 w 43256"/>
              <a:gd name="connsiteY12" fmla="*/ 5285 h 62789"/>
              <a:gd name="connsiteX13" fmla="*/ 38436 w 43256"/>
              <a:gd name="connsiteY13" fmla="*/ 6549 h 62789"/>
              <a:gd name="connsiteX14" fmla="*/ 29114 w 43256"/>
              <a:gd name="connsiteY14" fmla="*/ 3811 h 62789"/>
              <a:gd name="connsiteX15" fmla="*/ 29856 w 43256"/>
              <a:gd name="connsiteY15" fmla="*/ 2199 h 62789"/>
              <a:gd name="connsiteX16" fmla="*/ 22177 w 43256"/>
              <a:gd name="connsiteY16" fmla="*/ 4579 h 62789"/>
              <a:gd name="connsiteX17" fmla="*/ 22536 w 43256"/>
              <a:gd name="connsiteY17" fmla="*/ 3189 h 62789"/>
              <a:gd name="connsiteX18" fmla="*/ 14036 w 43256"/>
              <a:gd name="connsiteY18" fmla="*/ 5051 h 62789"/>
              <a:gd name="connsiteX19" fmla="*/ 15336 w 43256"/>
              <a:gd name="connsiteY19" fmla="*/ 6399 h 62789"/>
              <a:gd name="connsiteX20" fmla="*/ 4163 w 43256"/>
              <a:gd name="connsiteY20" fmla="*/ 15648 h 62789"/>
              <a:gd name="connsiteX21" fmla="*/ 3936 w 43256"/>
              <a:gd name="connsiteY21" fmla="*/ 14229 h 62789"/>
              <a:gd name="connsiteX0" fmla="*/ 3936 w 43256"/>
              <a:gd name="connsiteY0" fmla="*/ 14229 h 88465"/>
              <a:gd name="connsiteX1" fmla="*/ 5659 w 43256"/>
              <a:gd name="connsiteY1" fmla="*/ 6766 h 88465"/>
              <a:gd name="connsiteX2" fmla="*/ 14041 w 43256"/>
              <a:gd name="connsiteY2" fmla="*/ 5061 h 88465"/>
              <a:gd name="connsiteX3" fmla="*/ 22492 w 43256"/>
              <a:gd name="connsiteY3" fmla="*/ 3291 h 88465"/>
              <a:gd name="connsiteX4" fmla="*/ 25785 w 43256"/>
              <a:gd name="connsiteY4" fmla="*/ 59 h 88465"/>
              <a:gd name="connsiteX5" fmla="*/ 29869 w 43256"/>
              <a:gd name="connsiteY5" fmla="*/ 2340 h 88465"/>
              <a:gd name="connsiteX6" fmla="*/ 35499 w 43256"/>
              <a:gd name="connsiteY6" fmla="*/ 549 h 88465"/>
              <a:gd name="connsiteX7" fmla="*/ 38354 w 43256"/>
              <a:gd name="connsiteY7" fmla="*/ 5435 h 88465"/>
              <a:gd name="connsiteX8" fmla="*/ 42018 w 43256"/>
              <a:gd name="connsiteY8" fmla="*/ 10177 h 88465"/>
              <a:gd name="connsiteX9" fmla="*/ 41854 w 43256"/>
              <a:gd name="connsiteY9" fmla="*/ 15319 h 88465"/>
              <a:gd name="connsiteX10" fmla="*/ 43052 w 43256"/>
              <a:gd name="connsiteY10" fmla="*/ 23181 h 88465"/>
              <a:gd name="connsiteX11" fmla="*/ 37440 w 43256"/>
              <a:gd name="connsiteY11" fmla="*/ 30063 h 88465"/>
              <a:gd name="connsiteX12" fmla="*/ 35431 w 43256"/>
              <a:gd name="connsiteY12" fmla="*/ 35960 h 88465"/>
              <a:gd name="connsiteX13" fmla="*/ 31515 w 43256"/>
              <a:gd name="connsiteY13" fmla="*/ 58842 h 88465"/>
              <a:gd name="connsiteX14" fmla="*/ 28591 w 43256"/>
              <a:gd name="connsiteY14" fmla="*/ 36674 h 88465"/>
              <a:gd name="connsiteX15" fmla="*/ 26084 w 43256"/>
              <a:gd name="connsiteY15" fmla="*/ 40395 h 88465"/>
              <a:gd name="connsiteX16" fmla="*/ 29849 w 43256"/>
              <a:gd name="connsiteY16" fmla="*/ 88448 h 88465"/>
              <a:gd name="connsiteX17" fmla="*/ 22225 w 43256"/>
              <a:gd name="connsiteY17" fmla="*/ 42939 h 88465"/>
              <a:gd name="connsiteX18" fmla="*/ 16516 w 43256"/>
              <a:gd name="connsiteY18" fmla="*/ 39125 h 88465"/>
              <a:gd name="connsiteX19" fmla="*/ 5840 w 43256"/>
              <a:gd name="connsiteY19" fmla="*/ 35331 h 88465"/>
              <a:gd name="connsiteX20" fmla="*/ 1146 w 43256"/>
              <a:gd name="connsiteY20" fmla="*/ 31109 h 88465"/>
              <a:gd name="connsiteX21" fmla="*/ 2149 w 43256"/>
              <a:gd name="connsiteY21" fmla="*/ 25410 h 88465"/>
              <a:gd name="connsiteX22" fmla="*/ 31 w 43256"/>
              <a:gd name="connsiteY22" fmla="*/ 19563 h 88465"/>
              <a:gd name="connsiteX23" fmla="*/ 3899 w 43256"/>
              <a:gd name="connsiteY23" fmla="*/ 14366 h 88465"/>
              <a:gd name="connsiteX24" fmla="*/ 3936 w 43256"/>
              <a:gd name="connsiteY24" fmla="*/ 14229 h 88465"/>
              <a:gd name="connsiteX0" fmla="*/ 995557 w 3074731"/>
              <a:gd name="connsiteY0" fmla="*/ 1967380 h 2825898"/>
              <a:gd name="connsiteX1" fmla="*/ 957225 w 3074731"/>
              <a:gd name="connsiteY1" fmla="*/ 2005712 h 2825898"/>
              <a:gd name="connsiteX2" fmla="*/ 918893 w 3074731"/>
              <a:gd name="connsiteY2" fmla="*/ 1967380 h 2825898"/>
              <a:gd name="connsiteX3" fmla="*/ 957225 w 3074731"/>
              <a:gd name="connsiteY3" fmla="*/ 1929048 h 2825898"/>
              <a:gd name="connsiteX4" fmla="*/ 995557 w 3074731"/>
              <a:gd name="connsiteY4" fmla="*/ 1967380 h 2825898"/>
              <a:gd name="connsiteX0" fmla="*/ 1114819 w 3074731"/>
              <a:gd name="connsiteY0" fmla="*/ 1788728 h 2825898"/>
              <a:gd name="connsiteX1" fmla="*/ 1038154 w 3074731"/>
              <a:gd name="connsiteY1" fmla="*/ 1865393 h 2825898"/>
              <a:gd name="connsiteX2" fmla="*/ 961489 w 3074731"/>
              <a:gd name="connsiteY2" fmla="*/ 1788728 h 2825898"/>
              <a:gd name="connsiteX3" fmla="*/ 1038154 w 3074731"/>
              <a:gd name="connsiteY3" fmla="*/ 1712063 h 2825898"/>
              <a:gd name="connsiteX4" fmla="*/ 1114819 w 3074731"/>
              <a:gd name="connsiteY4" fmla="*/ 1788728 h 2825898"/>
              <a:gd name="connsiteX0" fmla="*/ 1265717 w 3074731"/>
              <a:gd name="connsiteY0" fmla="*/ 1540243 h 2825898"/>
              <a:gd name="connsiteX1" fmla="*/ 1150720 w 3074731"/>
              <a:gd name="connsiteY1" fmla="*/ 1655240 h 2825898"/>
              <a:gd name="connsiteX2" fmla="*/ 1035723 w 3074731"/>
              <a:gd name="connsiteY2" fmla="*/ 1540243 h 2825898"/>
              <a:gd name="connsiteX3" fmla="*/ 1150720 w 3074731"/>
              <a:gd name="connsiteY3" fmla="*/ 1425246 h 2825898"/>
              <a:gd name="connsiteX4" fmla="*/ 1265717 w 3074731"/>
              <a:gd name="connsiteY4" fmla="*/ 1540243 h 2825898"/>
              <a:gd name="connsiteX0" fmla="*/ 4729 w 43256"/>
              <a:gd name="connsiteY0" fmla="*/ 26036 h 88465"/>
              <a:gd name="connsiteX1" fmla="*/ 2196 w 43256"/>
              <a:gd name="connsiteY1" fmla="*/ 25239 h 88465"/>
              <a:gd name="connsiteX2" fmla="*/ 6964 w 43256"/>
              <a:gd name="connsiteY2" fmla="*/ 34758 h 88465"/>
              <a:gd name="connsiteX3" fmla="*/ 5856 w 43256"/>
              <a:gd name="connsiteY3" fmla="*/ 35139 h 88465"/>
              <a:gd name="connsiteX4" fmla="*/ 16514 w 43256"/>
              <a:gd name="connsiteY4" fmla="*/ 38949 h 88465"/>
              <a:gd name="connsiteX5" fmla="*/ 15846 w 43256"/>
              <a:gd name="connsiteY5" fmla="*/ 37209 h 88465"/>
              <a:gd name="connsiteX6" fmla="*/ 28863 w 43256"/>
              <a:gd name="connsiteY6" fmla="*/ 34610 h 88465"/>
              <a:gd name="connsiteX7" fmla="*/ 28596 w 43256"/>
              <a:gd name="connsiteY7" fmla="*/ 36519 h 88465"/>
              <a:gd name="connsiteX8" fmla="*/ 34165 w 43256"/>
              <a:gd name="connsiteY8" fmla="*/ 22813 h 88465"/>
              <a:gd name="connsiteX9" fmla="*/ 37416 w 43256"/>
              <a:gd name="connsiteY9" fmla="*/ 29949 h 88465"/>
              <a:gd name="connsiteX10" fmla="*/ 41834 w 43256"/>
              <a:gd name="connsiteY10" fmla="*/ 15213 h 88465"/>
              <a:gd name="connsiteX11" fmla="*/ 40386 w 43256"/>
              <a:gd name="connsiteY11" fmla="*/ 17889 h 88465"/>
              <a:gd name="connsiteX12" fmla="*/ 38360 w 43256"/>
              <a:gd name="connsiteY12" fmla="*/ 5285 h 88465"/>
              <a:gd name="connsiteX13" fmla="*/ 38436 w 43256"/>
              <a:gd name="connsiteY13" fmla="*/ 6549 h 88465"/>
              <a:gd name="connsiteX14" fmla="*/ 29114 w 43256"/>
              <a:gd name="connsiteY14" fmla="*/ 3811 h 88465"/>
              <a:gd name="connsiteX15" fmla="*/ 29856 w 43256"/>
              <a:gd name="connsiteY15" fmla="*/ 2199 h 88465"/>
              <a:gd name="connsiteX16" fmla="*/ 22177 w 43256"/>
              <a:gd name="connsiteY16" fmla="*/ 4579 h 88465"/>
              <a:gd name="connsiteX17" fmla="*/ 22536 w 43256"/>
              <a:gd name="connsiteY17" fmla="*/ 3189 h 88465"/>
              <a:gd name="connsiteX18" fmla="*/ 14036 w 43256"/>
              <a:gd name="connsiteY18" fmla="*/ 5051 h 88465"/>
              <a:gd name="connsiteX19" fmla="*/ 15336 w 43256"/>
              <a:gd name="connsiteY19" fmla="*/ 6399 h 88465"/>
              <a:gd name="connsiteX20" fmla="*/ 4163 w 43256"/>
              <a:gd name="connsiteY20" fmla="*/ 15648 h 88465"/>
              <a:gd name="connsiteX21" fmla="*/ 3936 w 43256"/>
              <a:gd name="connsiteY21" fmla="*/ 14229 h 88465"/>
              <a:gd name="connsiteX0" fmla="*/ 3936 w 43256"/>
              <a:gd name="connsiteY0" fmla="*/ 14229 h 88465"/>
              <a:gd name="connsiteX1" fmla="*/ 5659 w 43256"/>
              <a:gd name="connsiteY1" fmla="*/ 6766 h 88465"/>
              <a:gd name="connsiteX2" fmla="*/ 14041 w 43256"/>
              <a:gd name="connsiteY2" fmla="*/ 5061 h 88465"/>
              <a:gd name="connsiteX3" fmla="*/ 22492 w 43256"/>
              <a:gd name="connsiteY3" fmla="*/ 3291 h 88465"/>
              <a:gd name="connsiteX4" fmla="*/ 25785 w 43256"/>
              <a:gd name="connsiteY4" fmla="*/ 59 h 88465"/>
              <a:gd name="connsiteX5" fmla="*/ 29869 w 43256"/>
              <a:gd name="connsiteY5" fmla="*/ 2340 h 88465"/>
              <a:gd name="connsiteX6" fmla="*/ 35499 w 43256"/>
              <a:gd name="connsiteY6" fmla="*/ 549 h 88465"/>
              <a:gd name="connsiteX7" fmla="*/ 38354 w 43256"/>
              <a:gd name="connsiteY7" fmla="*/ 5435 h 88465"/>
              <a:gd name="connsiteX8" fmla="*/ 42018 w 43256"/>
              <a:gd name="connsiteY8" fmla="*/ 10177 h 88465"/>
              <a:gd name="connsiteX9" fmla="*/ 41854 w 43256"/>
              <a:gd name="connsiteY9" fmla="*/ 15319 h 88465"/>
              <a:gd name="connsiteX10" fmla="*/ 43052 w 43256"/>
              <a:gd name="connsiteY10" fmla="*/ 23181 h 88465"/>
              <a:gd name="connsiteX11" fmla="*/ 39806 w 43256"/>
              <a:gd name="connsiteY11" fmla="*/ 28308 h 88465"/>
              <a:gd name="connsiteX12" fmla="*/ 37440 w 43256"/>
              <a:gd name="connsiteY12" fmla="*/ 30063 h 88465"/>
              <a:gd name="connsiteX13" fmla="*/ 35431 w 43256"/>
              <a:gd name="connsiteY13" fmla="*/ 35960 h 88465"/>
              <a:gd name="connsiteX14" fmla="*/ 31515 w 43256"/>
              <a:gd name="connsiteY14" fmla="*/ 58842 h 88465"/>
              <a:gd name="connsiteX15" fmla="*/ 28591 w 43256"/>
              <a:gd name="connsiteY15" fmla="*/ 36674 h 88465"/>
              <a:gd name="connsiteX16" fmla="*/ 26084 w 43256"/>
              <a:gd name="connsiteY16" fmla="*/ 40395 h 88465"/>
              <a:gd name="connsiteX17" fmla="*/ 29849 w 43256"/>
              <a:gd name="connsiteY17" fmla="*/ 88448 h 88465"/>
              <a:gd name="connsiteX18" fmla="*/ 22225 w 43256"/>
              <a:gd name="connsiteY18" fmla="*/ 42939 h 88465"/>
              <a:gd name="connsiteX19" fmla="*/ 16516 w 43256"/>
              <a:gd name="connsiteY19" fmla="*/ 39125 h 88465"/>
              <a:gd name="connsiteX20" fmla="*/ 5840 w 43256"/>
              <a:gd name="connsiteY20" fmla="*/ 35331 h 88465"/>
              <a:gd name="connsiteX21" fmla="*/ 1146 w 43256"/>
              <a:gd name="connsiteY21" fmla="*/ 31109 h 88465"/>
              <a:gd name="connsiteX22" fmla="*/ 2149 w 43256"/>
              <a:gd name="connsiteY22" fmla="*/ 25410 h 88465"/>
              <a:gd name="connsiteX23" fmla="*/ 31 w 43256"/>
              <a:gd name="connsiteY23" fmla="*/ 19563 h 88465"/>
              <a:gd name="connsiteX24" fmla="*/ 3899 w 43256"/>
              <a:gd name="connsiteY24" fmla="*/ 14366 h 88465"/>
              <a:gd name="connsiteX25" fmla="*/ 3936 w 43256"/>
              <a:gd name="connsiteY25" fmla="*/ 14229 h 88465"/>
              <a:gd name="connsiteX0" fmla="*/ 995557 w 3074731"/>
              <a:gd name="connsiteY0" fmla="*/ 1967380 h 2825898"/>
              <a:gd name="connsiteX1" fmla="*/ 957225 w 3074731"/>
              <a:gd name="connsiteY1" fmla="*/ 2005712 h 2825898"/>
              <a:gd name="connsiteX2" fmla="*/ 918893 w 3074731"/>
              <a:gd name="connsiteY2" fmla="*/ 1967380 h 2825898"/>
              <a:gd name="connsiteX3" fmla="*/ 957225 w 3074731"/>
              <a:gd name="connsiteY3" fmla="*/ 1929048 h 2825898"/>
              <a:gd name="connsiteX4" fmla="*/ 995557 w 3074731"/>
              <a:gd name="connsiteY4" fmla="*/ 1967380 h 2825898"/>
              <a:gd name="connsiteX0" fmla="*/ 1114819 w 3074731"/>
              <a:gd name="connsiteY0" fmla="*/ 1788728 h 2825898"/>
              <a:gd name="connsiteX1" fmla="*/ 1038154 w 3074731"/>
              <a:gd name="connsiteY1" fmla="*/ 1865393 h 2825898"/>
              <a:gd name="connsiteX2" fmla="*/ 961489 w 3074731"/>
              <a:gd name="connsiteY2" fmla="*/ 1788728 h 2825898"/>
              <a:gd name="connsiteX3" fmla="*/ 1038154 w 3074731"/>
              <a:gd name="connsiteY3" fmla="*/ 1712063 h 2825898"/>
              <a:gd name="connsiteX4" fmla="*/ 1114819 w 3074731"/>
              <a:gd name="connsiteY4" fmla="*/ 1788728 h 2825898"/>
              <a:gd name="connsiteX0" fmla="*/ 1265717 w 3074731"/>
              <a:gd name="connsiteY0" fmla="*/ 1540243 h 2825898"/>
              <a:gd name="connsiteX1" fmla="*/ 1150720 w 3074731"/>
              <a:gd name="connsiteY1" fmla="*/ 1655240 h 2825898"/>
              <a:gd name="connsiteX2" fmla="*/ 1035723 w 3074731"/>
              <a:gd name="connsiteY2" fmla="*/ 1540243 h 2825898"/>
              <a:gd name="connsiteX3" fmla="*/ 1150720 w 3074731"/>
              <a:gd name="connsiteY3" fmla="*/ 1425246 h 2825898"/>
              <a:gd name="connsiteX4" fmla="*/ 1265717 w 3074731"/>
              <a:gd name="connsiteY4" fmla="*/ 1540243 h 2825898"/>
              <a:gd name="connsiteX0" fmla="*/ 4729 w 43256"/>
              <a:gd name="connsiteY0" fmla="*/ 26036 h 88465"/>
              <a:gd name="connsiteX1" fmla="*/ 2196 w 43256"/>
              <a:gd name="connsiteY1" fmla="*/ 25239 h 88465"/>
              <a:gd name="connsiteX2" fmla="*/ 6964 w 43256"/>
              <a:gd name="connsiteY2" fmla="*/ 34758 h 88465"/>
              <a:gd name="connsiteX3" fmla="*/ 5856 w 43256"/>
              <a:gd name="connsiteY3" fmla="*/ 35139 h 88465"/>
              <a:gd name="connsiteX4" fmla="*/ 16514 w 43256"/>
              <a:gd name="connsiteY4" fmla="*/ 38949 h 88465"/>
              <a:gd name="connsiteX5" fmla="*/ 15846 w 43256"/>
              <a:gd name="connsiteY5" fmla="*/ 37209 h 88465"/>
              <a:gd name="connsiteX6" fmla="*/ 28863 w 43256"/>
              <a:gd name="connsiteY6" fmla="*/ 34610 h 88465"/>
              <a:gd name="connsiteX7" fmla="*/ 28596 w 43256"/>
              <a:gd name="connsiteY7" fmla="*/ 36519 h 88465"/>
              <a:gd name="connsiteX8" fmla="*/ 34165 w 43256"/>
              <a:gd name="connsiteY8" fmla="*/ 22813 h 88465"/>
              <a:gd name="connsiteX9" fmla="*/ 37416 w 43256"/>
              <a:gd name="connsiteY9" fmla="*/ 29949 h 88465"/>
              <a:gd name="connsiteX10" fmla="*/ 41834 w 43256"/>
              <a:gd name="connsiteY10" fmla="*/ 15213 h 88465"/>
              <a:gd name="connsiteX11" fmla="*/ 40386 w 43256"/>
              <a:gd name="connsiteY11" fmla="*/ 17889 h 88465"/>
              <a:gd name="connsiteX12" fmla="*/ 38360 w 43256"/>
              <a:gd name="connsiteY12" fmla="*/ 5285 h 88465"/>
              <a:gd name="connsiteX13" fmla="*/ 38436 w 43256"/>
              <a:gd name="connsiteY13" fmla="*/ 6549 h 88465"/>
              <a:gd name="connsiteX14" fmla="*/ 29114 w 43256"/>
              <a:gd name="connsiteY14" fmla="*/ 3811 h 88465"/>
              <a:gd name="connsiteX15" fmla="*/ 29856 w 43256"/>
              <a:gd name="connsiteY15" fmla="*/ 2199 h 88465"/>
              <a:gd name="connsiteX16" fmla="*/ 22177 w 43256"/>
              <a:gd name="connsiteY16" fmla="*/ 4579 h 88465"/>
              <a:gd name="connsiteX17" fmla="*/ 22536 w 43256"/>
              <a:gd name="connsiteY17" fmla="*/ 3189 h 88465"/>
              <a:gd name="connsiteX18" fmla="*/ 14036 w 43256"/>
              <a:gd name="connsiteY18" fmla="*/ 5051 h 88465"/>
              <a:gd name="connsiteX19" fmla="*/ 15336 w 43256"/>
              <a:gd name="connsiteY19" fmla="*/ 6399 h 88465"/>
              <a:gd name="connsiteX20" fmla="*/ 4163 w 43256"/>
              <a:gd name="connsiteY20" fmla="*/ 15648 h 88465"/>
              <a:gd name="connsiteX21" fmla="*/ 3936 w 43256"/>
              <a:gd name="connsiteY21" fmla="*/ 14229 h 88465"/>
              <a:gd name="connsiteX0" fmla="*/ 3936 w 86419"/>
              <a:gd name="connsiteY0" fmla="*/ 14229 h 113241"/>
              <a:gd name="connsiteX1" fmla="*/ 5659 w 86419"/>
              <a:gd name="connsiteY1" fmla="*/ 6766 h 113241"/>
              <a:gd name="connsiteX2" fmla="*/ 14041 w 86419"/>
              <a:gd name="connsiteY2" fmla="*/ 5061 h 113241"/>
              <a:gd name="connsiteX3" fmla="*/ 22492 w 86419"/>
              <a:gd name="connsiteY3" fmla="*/ 3291 h 113241"/>
              <a:gd name="connsiteX4" fmla="*/ 25785 w 86419"/>
              <a:gd name="connsiteY4" fmla="*/ 59 h 113241"/>
              <a:gd name="connsiteX5" fmla="*/ 29869 w 86419"/>
              <a:gd name="connsiteY5" fmla="*/ 2340 h 113241"/>
              <a:gd name="connsiteX6" fmla="*/ 35499 w 86419"/>
              <a:gd name="connsiteY6" fmla="*/ 549 h 113241"/>
              <a:gd name="connsiteX7" fmla="*/ 38354 w 86419"/>
              <a:gd name="connsiteY7" fmla="*/ 5435 h 113241"/>
              <a:gd name="connsiteX8" fmla="*/ 42018 w 86419"/>
              <a:gd name="connsiteY8" fmla="*/ 10177 h 113241"/>
              <a:gd name="connsiteX9" fmla="*/ 41854 w 86419"/>
              <a:gd name="connsiteY9" fmla="*/ 15319 h 113241"/>
              <a:gd name="connsiteX10" fmla="*/ 43052 w 86419"/>
              <a:gd name="connsiteY10" fmla="*/ 23181 h 113241"/>
              <a:gd name="connsiteX11" fmla="*/ 86402 w 86419"/>
              <a:gd name="connsiteY11" fmla="*/ 113230 h 113241"/>
              <a:gd name="connsiteX12" fmla="*/ 37440 w 86419"/>
              <a:gd name="connsiteY12" fmla="*/ 30063 h 113241"/>
              <a:gd name="connsiteX13" fmla="*/ 35431 w 86419"/>
              <a:gd name="connsiteY13" fmla="*/ 35960 h 113241"/>
              <a:gd name="connsiteX14" fmla="*/ 31515 w 86419"/>
              <a:gd name="connsiteY14" fmla="*/ 58842 h 113241"/>
              <a:gd name="connsiteX15" fmla="*/ 28591 w 86419"/>
              <a:gd name="connsiteY15" fmla="*/ 36674 h 113241"/>
              <a:gd name="connsiteX16" fmla="*/ 26084 w 86419"/>
              <a:gd name="connsiteY16" fmla="*/ 40395 h 113241"/>
              <a:gd name="connsiteX17" fmla="*/ 29849 w 86419"/>
              <a:gd name="connsiteY17" fmla="*/ 88448 h 113241"/>
              <a:gd name="connsiteX18" fmla="*/ 22225 w 86419"/>
              <a:gd name="connsiteY18" fmla="*/ 42939 h 113241"/>
              <a:gd name="connsiteX19" fmla="*/ 16516 w 86419"/>
              <a:gd name="connsiteY19" fmla="*/ 39125 h 113241"/>
              <a:gd name="connsiteX20" fmla="*/ 5840 w 86419"/>
              <a:gd name="connsiteY20" fmla="*/ 35331 h 113241"/>
              <a:gd name="connsiteX21" fmla="*/ 1146 w 86419"/>
              <a:gd name="connsiteY21" fmla="*/ 31109 h 113241"/>
              <a:gd name="connsiteX22" fmla="*/ 2149 w 86419"/>
              <a:gd name="connsiteY22" fmla="*/ 25410 h 113241"/>
              <a:gd name="connsiteX23" fmla="*/ 31 w 86419"/>
              <a:gd name="connsiteY23" fmla="*/ 19563 h 113241"/>
              <a:gd name="connsiteX24" fmla="*/ 3899 w 86419"/>
              <a:gd name="connsiteY24" fmla="*/ 14366 h 113241"/>
              <a:gd name="connsiteX25" fmla="*/ 3936 w 86419"/>
              <a:gd name="connsiteY25" fmla="*/ 14229 h 113241"/>
              <a:gd name="connsiteX0" fmla="*/ 995557 w 6142851"/>
              <a:gd name="connsiteY0" fmla="*/ 1967380 h 3617335"/>
              <a:gd name="connsiteX1" fmla="*/ 957225 w 6142851"/>
              <a:gd name="connsiteY1" fmla="*/ 2005712 h 3617335"/>
              <a:gd name="connsiteX2" fmla="*/ 918893 w 6142851"/>
              <a:gd name="connsiteY2" fmla="*/ 1967380 h 3617335"/>
              <a:gd name="connsiteX3" fmla="*/ 957225 w 6142851"/>
              <a:gd name="connsiteY3" fmla="*/ 1929048 h 3617335"/>
              <a:gd name="connsiteX4" fmla="*/ 995557 w 6142851"/>
              <a:gd name="connsiteY4" fmla="*/ 1967380 h 3617335"/>
              <a:gd name="connsiteX0" fmla="*/ 1114819 w 6142851"/>
              <a:gd name="connsiteY0" fmla="*/ 1788728 h 3617335"/>
              <a:gd name="connsiteX1" fmla="*/ 1038154 w 6142851"/>
              <a:gd name="connsiteY1" fmla="*/ 1865393 h 3617335"/>
              <a:gd name="connsiteX2" fmla="*/ 961489 w 6142851"/>
              <a:gd name="connsiteY2" fmla="*/ 1788728 h 3617335"/>
              <a:gd name="connsiteX3" fmla="*/ 1038154 w 6142851"/>
              <a:gd name="connsiteY3" fmla="*/ 1712063 h 3617335"/>
              <a:gd name="connsiteX4" fmla="*/ 1114819 w 6142851"/>
              <a:gd name="connsiteY4" fmla="*/ 1788728 h 3617335"/>
              <a:gd name="connsiteX0" fmla="*/ 1265717 w 6142851"/>
              <a:gd name="connsiteY0" fmla="*/ 1540243 h 3617335"/>
              <a:gd name="connsiteX1" fmla="*/ 1150720 w 6142851"/>
              <a:gd name="connsiteY1" fmla="*/ 1655240 h 3617335"/>
              <a:gd name="connsiteX2" fmla="*/ 1035723 w 6142851"/>
              <a:gd name="connsiteY2" fmla="*/ 1540243 h 3617335"/>
              <a:gd name="connsiteX3" fmla="*/ 1150720 w 6142851"/>
              <a:gd name="connsiteY3" fmla="*/ 1425246 h 3617335"/>
              <a:gd name="connsiteX4" fmla="*/ 1265717 w 6142851"/>
              <a:gd name="connsiteY4" fmla="*/ 1540243 h 3617335"/>
              <a:gd name="connsiteX0" fmla="*/ 4729 w 86419"/>
              <a:gd name="connsiteY0" fmla="*/ 26036 h 113241"/>
              <a:gd name="connsiteX1" fmla="*/ 2196 w 86419"/>
              <a:gd name="connsiteY1" fmla="*/ 25239 h 113241"/>
              <a:gd name="connsiteX2" fmla="*/ 6964 w 86419"/>
              <a:gd name="connsiteY2" fmla="*/ 34758 h 113241"/>
              <a:gd name="connsiteX3" fmla="*/ 5856 w 86419"/>
              <a:gd name="connsiteY3" fmla="*/ 35139 h 113241"/>
              <a:gd name="connsiteX4" fmla="*/ 16514 w 86419"/>
              <a:gd name="connsiteY4" fmla="*/ 38949 h 113241"/>
              <a:gd name="connsiteX5" fmla="*/ 15846 w 86419"/>
              <a:gd name="connsiteY5" fmla="*/ 37209 h 113241"/>
              <a:gd name="connsiteX6" fmla="*/ 28863 w 86419"/>
              <a:gd name="connsiteY6" fmla="*/ 34610 h 113241"/>
              <a:gd name="connsiteX7" fmla="*/ 28596 w 86419"/>
              <a:gd name="connsiteY7" fmla="*/ 36519 h 113241"/>
              <a:gd name="connsiteX8" fmla="*/ 34165 w 86419"/>
              <a:gd name="connsiteY8" fmla="*/ 22813 h 113241"/>
              <a:gd name="connsiteX9" fmla="*/ 37416 w 86419"/>
              <a:gd name="connsiteY9" fmla="*/ 29949 h 113241"/>
              <a:gd name="connsiteX10" fmla="*/ 41834 w 86419"/>
              <a:gd name="connsiteY10" fmla="*/ 15213 h 113241"/>
              <a:gd name="connsiteX11" fmla="*/ 40386 w 86419"/>
              <a:gd name="connsiteY11" fmla="*/ 17889 h 113241"/>
              <a:gd name="connsiteX12" fmla="*/ 38360 w 86419"/>
              <a:gd name="connsiteY12" fmla="*/ 5285 h 113241"/>
              <a:gd name="connsiteX13" fmla="*/ 38436 w 86419"/>
              <a:gd name="connsiteY13" fmla="*/ 6549 h 113241"/>
              <a:gd name="connsiteX14" fmla="*/ 29114 w 86419"/>
              <a:gd name="connsiteY14" fmla="*/ 3811 h 113241"/>
              <a:gd name="connsiteX15" fmla="*/ 29856 w 86419"/>
              <a:gd name="connsiteY15" fmla="*/ 2199 h 113241"/>
              <a:gd name="connsiteX16" fmla="*/ 22177 w 86419"/>
              <a:gd name="connsiteY16" fmla="*/ 4579 h 113241"/>
              <a:gd name="connsiteX17" fmla="*/ 22536 w 86419"/>
              <a:gd name="connsiteY17" fmla="*/ 3189 h 113241"/>
              <a:gd name="connsiteX18" fmla="*/ 14036 w 86419"/>
              <a:gd name="connsiteY18" fmla="*/ 5051 h 113241"/>
              <a:gd name="connsiteX19" fmla="*/ 15336 w 86419"/>
              <a:gd name="connsiteY19" fmla="*/ 6399 h 113241"/>
              <a:gd name="connsiteX20" fmla="*/ 4163 w 86419"/>
              <a:gd name="connsiteY20" fmla="*/ 15648 h 113241"/>
              <a:gd name="connsiteX21" fmla="*/ 3936 w 86419"/>
              <a:gd name="connsiteY21" fmla="*/ 14229 h 113241"/>
              <a:gd name="connsiteX0" fmla="*/ 3936 w 86419"/>
              <a:gd name="connsiteY0" fmla="*/ 14229 h 113241"/>
              <a:gd name="connsiteX1" fmla="*/ 5659 w 86419"/>
              <a:gd name="connsiteY1" fmla="*/ 6766 h 113241"/>
              <a:gd name="connsiteX2" fmla="*/ 14041 w 86419"/>
              <a:gd name="connsiteY2" fmla="*/ 5061 h 113241"/>
              <a:gd name="connsiteX3" fmla="*/ 22492 w 86419"/>
              <a:gd name="connsiteY3" fmla="*/ 3291 h 113241"/>
              <a:gd name="connsiteX4" fmla="*/ 25785 w 86419"/>
              <a:gd name="connsiteY4" fmla="*/ 59 h 113241"/>
              <a:gd name="connsiteX5" fmla="*/ 29869 w 86419"/>
              <a:gd name="connsiteY5" fmla="*/ 2340 h 113241"/>
              <a:gd name="connsiteX6" fmla="*/ 35499 w 86419"/>
              <a:gd name="connsiteY6" fmla="*/ 549 h 113241"/>
              <a:gd name="connsiteX7" fmla="*/ 38354 w 86419"/>
              <a:gd name="connsiteY7" fmla="*/ 5435 h 113241"/>
              <a:gd name="connsiteX8" fmla="*/ 42018 w 86419"/>
              <a:gd name="connsiteY8" fmla="*/ 10177 h 113241"/>
              <a:gd name="connsiteX9" fmla="*/ 41854 w 86419"/>
              <a:gd name="connsiteY9" fmla="*/ 15319 h 113241"/>
              <a:gd name="connsiteX10" fmla="*/ 43052 w 86419"/>
              <a:gd name="connsiteY10" fmla="*/ 23181 h 113241"/>
              <a:gd name="connsiteX11" fmla="*/ 86402 w 86419"/>
              <a:gd name="connsiteY11" fmla="*/ 113230 h 113241"/>
              <a:gd name="connsiteX12" fmla="*/ 37440 w 86419"/>
              <a:gd name="connsiteY12" fmla="*/ 30063 h 113241"/>
              <a:gd name="connsiteX13" fmla="*/ 35431 w 86419"/>
              <a:gd name="connsiteY13" fmla="*/ 35960 h 113241"/>
              <a:gd name="connsiteX14" fmla="*/ 38948 w 86419"/>
              <a:gd name="connsiteY14" fmla="*/ 54707 h 113241"/>
              <a:gd name="connsiteX15" fmla="*/ 28591 w 86419"/>
              <a:gd name="connsiteY15" fmla="*/ 36674 h 113241"/>
              <a:gd name="connsiteX16" fmla="*/ 26084 w 86419"/>
              <a:gd name="connsiteY16" fmla="*/ 40395 h 113241"/>
              <a:gd name="connsiteX17" fmla="*/ 29849 w 86419"/>
              <a:gd name="connsiteY17" fmla="*/ 88448 h 113241"/>
              <a:gd name="connsiteX18" fmla="*/ 22225 w 86419"/>
              <a:gd name="connsiteY18" fmla="*/ 42939 h 113241"/>
              <a:gd name="connsiteX19" fmla="*/ 16516 w 86419"/>
              <a:gd name="connsiteY19" fmla="*/ 39125 h 113241"/>
              <a:gd name="connsiteX20" fmla="*/ 5840 w 86419"/>
              <a:gd name="connsiteY20" fmla="*/ 35331 h 113241"/>
              <a:gd name="connsiteX21" fmla="*/ 1146 w 86419"/>
              <a:gd name="connsiteY21" fmla="*/ 31109 h 113241"/>
              <a:gd name="connsiteX22" fmla="*/ 2149 w 86419"/>
              <a:gd name="connsiteY22" fmla="*/ 25410 h 113241"/>
              <a:gd name="connsiteX23" fmla="*/ 31 w 86419"/>
              <a:gd name="connsiteY23" fmla="*/ 19563 h 113241"/>
              <a:gd name="connsiteX24" fmla="*/ 3899 w 86419"/>
              <a:gd name="connsiteY24" fmla="*/ 14366 h 113241"/>
              <a:gd name="connsiteX25" fmla="*/ 3936 w 86419"/>
              <a:gd name="connsiteY25" fmla="*/ 14229 h 113241"/>
              <a:gd name="connsiteX0" fmla="*/ 995557 w 6142851"/>
              <a:gd name="connsiteY0" fmla="*/ 1967380 h 3617335"/>
              <a:gd name="connsiteX1" fmla="*/ 957225 w 6142851"/>
              <a:gd name="connsiteY1" fmla="*/ 2005712 h 3617335"/>
              <a:gd name="connsiteX2" fmla="*/ 918893 w 6142851"/>
              <a:gd name="connsiteY2" fmla="*/ 1967380 h 3617335"/>
              <a:gd name="connsiteX3" fmla="*/ 957225 w 6142851"/>
              <a:gd name="connsiteY3" fmla="*/ 1929048 h 3617335"/>
              <a:gd name="connsiteX4" fmla="*/ 995557 w 6142851"/>
              <a:gd name="connsiteY4" fmla="*/ 1967380 h 3617335"/>
              <a:gd name="connsiteX0" fmla="*/ 1114819 w 6142851"/>
              <a:gd name="connsiteY0" fmla="*/ 1788728 h 3617335"/>
              <a:gd name="connsiteX1" fmla="*/ 1038154 w 6142851"/>
              <a:gd name="connsiteY1" fmla="*/ 1865393 h 3617335"/>
              <a:gd name="connsiteX2" fmla="*/ 961489 w 6142851"/>
              <a:gd name="connsiteY2" fmla="*/ 1788728 h 3617335"/>
              <a:gd name="connsiteX3" fmla="*/ 1038154 w 6142851"/>
              <a:gd name="connsiteY3" fmla="*/ 1712063 h 3617335"/>
              <a:gd name="connsiteX4" fmla="*/ 1114819 w 6142851"/>
              <a:gd name="connsiteY4" fmla="*/ 1788728 h 3617335"/>
              <a:gd name="connsiteX0" fmla="*/ 1265717 w 6142851"/>
              <a:gd name="connsiteY0" fmla="*/ 1540243 h 3617335"/>
              <a:gd name="connsiteX1" fmla="*/ 1150720 w 6142851"/>
              <a:gd name="connsiteY1" fmla="*/ 1655240 h 3617335"/>
              <a:gd name="connsiteX2" fmla="*/ 1035723 w 6142851"/>
              <a:gd name="connsiteY2" fmla="*/ 1540243 h 3617335"/>
              <a:gd name="connsiteX3" fmla="*/ 1150720 w 6142851"/>
              <a:gd name="connsiteY3" fmla="*/ 1425246 h 3617335"/>
              <a:gd name="connsiteX4" fmla="*/ 1265717 w 6142851"/>
              <a:gd name="connsiteY4" fmla="*/ 1540243 h 3617335"/>
              <a:gd name="connsiteX0" fmla="*/ 4729 w 86419"/>
              <a:gd name="connsiteY0" fmla="*/ 26036 h 113241"/>
              <a:gd name="connsiteX1" fmla="*/ 2196 w 86419"/>
              <a:gd name="connsiteY1" fmla="*/ 25239 h 113241"/>
              <a:gd name="connsiteX2" fmla="*/ 6964 w 86419"/>
              <a:gd name="connsiteY2" fmla="*/ 34758 h 113241"/>
              <a:gd name="connsiteX3" fmla="*/ 5856 w 86419"/>
              <a:gd name="connsiteY3" fmla="*/ 35139 h 113241"/>
              <a:gd name="connsiteX4" fmla="*/ 16514 w 86419"/>
              <a:gd name="connsiteY4" fmla="*/ 38949 h 113241"/>
              <a:gd name="connsiteX5" fmla="*/ 15846 w 86419"/>
              <a:gd name="connsiteY5" fmla="*/ 37209 h 113241"/>
              <a:gd name="connsiteX6" fmla="*/ 28863 w 86419"/>
              <a:gd name="connsiteY6" fmla="*/ 34610 h 113241"/>
              <a:gd name="connsiteX7" fmla="*/ 28596 w 86419"/>
              <a:gd name="connsiteY7" fmla="*/ 36519 h 113241"/>
              <a:gd name="connsiteX8" fmla="*/ 34165 w 86419"/>
              <a:gd name="connsiteY8" fmla="*/ 22813 h 113241"/>
              <a:gd name="connsiteX9" fmla="*/ 37416 w 86419"/>
              <a:gd name="connsiteY9" fmla="*/ 29949 h 113241"/>
              <a:gd name="connsiteX10" fmla="*/ 41834 w 86419"/>
              <a:gd name="connsiteY10" fmla="*/ 15213 h 113241"/>
              <a:gd name="connsiteX11" fmla="*/ 40386 w 86419"/>
              <a:gd name="connsiteY11" fmla="*/ 17889 h 113241"/>
              <a:gd name="connsiteX12" fmla="*/ 38360 w 86419"/>
              <a:gd name="connsiteY12" fmla="*/ 5285 h 113241"/>
              <a:gd name="connsiteX13" fmla="*/ 38436 w 86419"/>
              <a:gd name="connsiteY13" fmla="*/ 6549 h 113241"/>
              <a:gd name="connsiteX14" fmla="*/ 29114 w 86419"/>
              <a:gd name="connsiteY14" fmla="*/ 3811 h 113241"/>
              <a:gd name="connsiteX15" fmla="*/ 29856 w 86419"/>
              <a:gd name="connsiteY15" fmla="*/ 2199 h 113241"/>
              <a:gd name="connsiteX16" fmla="*/ 22177 w 86419"/>
              <a:gd name="connsiteY16" fmla="*/ 4579 h 113241"/>
              <a:gd name="connsiteX17" fmla="*/ 22536 w 86419"/>
              <a:gd name="connsiteY17" fmla="*/ 3189 h 113241"/>
              <a:gd name="connsiteX18" fmla="*/ 14036 w 86419"/>
              <a:gd name="connsiteY18" fmla="*/ 5051 h 113241"/>
              <a:gd name="connsiteX19" fmla="*/ 15336 w 86419"/>
              <a:gd name="connsiteY19" fmla="*/ 6399 h 113241"/>
              <a:gd name="connsiteX20" fmla="*/ 4163 w 86419"/>
              <a:gd name="connsiteY20" fmla="*/ 15648 h 113241"/>
              <a:gd name="connsiteX21" fmla="*/ 3936 w 86419"/>
              <a:gd name="connsiteY21" fmla="*/ 14229 h 113241"/>
              <a:gd name="connsiteX0" fmla="*/ 3936 w 86419"/>
              <a:gd name="connsiteY0" fmla="*/ 14229 h 113241"/>
              <a:gd name="connsiteX1" fmla="*/ 5659 w 86419"/>
              <a:gd name="connsiteY1" fmla="*/ 6766 h 113241"/>
              <a:gd name="connsiteX2" fmla="*/ 14041 w 86419"/>
              <a:gd name="connsiteY2" fmla="*/ 5061 h 113241"/>
              <a:gd name="connsiteX3" fmla="*/ 22492 w 86419"/>
              <a:gd name="connsiteY3" fmla="*/ 3291 h 113241"/>
              <a:gd name="connsiteX4" fmla="*/ 25785 w 86419"/>
              <a:gd name="connsiteY4" fmla="*/ 59 h 113241"/>
              <a:gd name="connsiteX5" fmla="*/ 29869 w 86419"/>
              <a:gd name="connsiteY5" fmla="*/ 2340 h 113241"/>
              <a:gd name="connsiteX6" fmla="*/ 35499 w 86419"/>
              <a:gd name="connsiteY6" fmla="*/ 549 h 113241"/>
              <a:gd name="connsiteX7" fmla="*/ 38354 w 86419"/>
              <a:gd name="connsiteY7" fmla="*/ 5435 h 113241"/>
              <a:gd name="connsiteX8" fmla="*/ 42018 w 86419"/>
              <a:gd name="connsiteY8" fmla="*/ 10177 h 113241"/>
              <a:gd name="connsiteX9" fmla="*/ 41854 w 86419"/>
              <a:gd name="connsiteY9" fmla="*/ 15319 h 113241"/>
              <a:gd name="connsiteX10" fmla="*/ 43052 w 86419"/>
              <a:gd name="connsiteY10" fmla="*/ 23181 h 113241"/>
              <a:gd name="connsiteX11" fmla="*/ 86402 w 86419"/>
              <a:gd name="connsiteY11" fmla="*/ 113230 h 113241"/>
              <a:gd name="connsiteX12" fmla="*/ 37440 w 86419"/>
              <a:gd name="connsiteY12" fmla="*/ 30063 h 113241"/>
              <a:gd name="connsiteX13" fmla="*/ 35431 w 86419"/>
              <a:gd name="connsiteY13" fmla="*/ 35960 h 113241"/>
              <a:gd name="connsiteX14" fmla="*/ 38948 w 86419"/>
              <a:gd name="connsiteY14" fmla="*/ 54707 h 113241"/>
              <a:gd name="connsiteX15" fmla="*/ 28591 w 86419"/>
              <a:gd name="connsiteY15" fmla="*/ 36674 h 113241"/>
              <a:gd name="connsiteX16" fmla="*/ 26084 w 86419"/>
              <a:gd name="connsiteY16" fmla="*/ 40395 h 113241"/>
              <a:gd name="connsiteX17" fmla="*/ 58293 w 86419"/>
              <a:gd name="connsiteY17" fmla="*/ 110712 h 113241"/>
              <a:gd name="connsiteX18" fmla="*/ 22225 w 86419"/>
              <a:gd name="connsiteY18" fmla="*/ 42939 h 113241"/>
              <a:gd name="connsiteX19" fmla="*/ 16516 w 86419"/>
              <a:gd name="connsiteY19" fmla="*/ 39125 h 113241"/>
              <a:gd name="connsiteX20" fmla="*/ 5840 w 86419"/>
              <a:gd name="connsiteY20" fmla="*/ 35331 h 113241"/>
              <a:gd name="connsiteX21" fmla="*/ 1146 w 86419"/>
              <a:gd name="connsiteY21" fmla="*/ 31109 h 113241"/>
              <a:gd name="connsiteX22" fmla="*/ 2149 w 86419"/>
              <a:gd name="connsiteY22" fmla="*/ 25410 h 113241"/>
              <a:gd name="connsiteX23" fmla="*/ 31 w 86419"/>
              <a:gd name="connsiteY23" fmla="*/ 19563 h 113241"/>
              <a:gd name="connsiteX24" fmla="*/ 3899 w 86419"/>
              <a:gd name="connsiteY24" fmla="*/ 14366 h 113241"/>
              <a:gd name="connsiteX25" fmla="*/ 3936 w 86419"/>
              <a:gd name="connsiteY25" fmla="*/ 14229 h 113241"/>
              <a:gd name="connsiteX0" fmla="*/ 995557 w 6142851"/>
              <a:gd name="connsiteY0" fmla="*/ 1967380 h 3617335"/>
              <a:gd name="connsiteX1" fmla="*/ 957225 w 6142851"/>
              <a:gd name="connsiteY1" fmla="*/ 2005712 h 3617335"/>
              <a:gd name="connsiteX2" fmla="*/ 918893 w 6142851"/>
              <a:gd name="connsiteY2" fmla="*/ 1967380 h 3617335"/>
              <a:gd name="connsiteX3" fmla="*/ 957225 w 6142851"/>
              <a:gd name="connsiteY3" fmla="*/ 1929048 h 3617335"/>
              <a:gd name="connsiteX4" fmla="*/ 995557 w 6142851"/>
              <a:gd name="connsiteY4" fmla="*/ 1967380 h 3617335"/>
              <a:gd name="connsiteX0" fmla="*/ 1114819 w 6142851"/>
              <a:gd name="connsiteY0" fmla="*/ 1788728 h 3617335"/>
              <a:gd name="connsiteX1" fmla="*/ 1038154 w 6142851"/>
              <a:gd name="connsiteY1" fmla="*/ 1865393 h 3617335"/>
              <a:gd name="connsiteX2" fmla="*/ 961489 w 6142851"/>
              <a:gd name="connsiteY2" fmla="*/ 1788728 h 3617335"/>
              <a:gd name="connsiteX3" fmla="*/ 1038154 w 6142851"/>
              <a:gd name="connsiteY3" fmla="*/ 1712063 h 3617335"/>
              <a:gd name="connsiteX4" fmla="*/ 1114819 w 6142851"/>
              <a:gd name="connsiteY4" fmla="*/ 1788728 h 3617335"/>
              <a:gd name="connsiteX0" fmla="*/ 1265717 w 6142851"/>
              <a:gd name="connsiteY0" fmla="*/ 1540243 h 3617335"/>
              <a:gd name="connsiteX1" fmla="*/ 1150720 w 6142851"/>
              <a:gd name="connsiteY1" fmla="*/ 1655240 h 3617335"/>
              <a:gd name="connsiteX2" fmla="*/ 1035723 w 6142851"/>
              <a:gd name="connsiteY2" fmla="*/ 1540243 h 3617335"/>
              <a:gd name="connsiteX3" fmla="*/ 1150720 w 6142851"/>
              <a:gd name="connsiteY3" fmla="*/ 1425246 h 3617335"/>
              <a:gd name="connsiteX4" fmla="*/ 1265717 w 6142851"/>
              <a:gd name="connsiteY4" fmla="*/ 1540243 h 3617335"/>
              <a:gd name="connsiteX0" fmla="*/ 4729 w 86419"/>
              <a:gd name="connsiteY0" fmla="*/ 26036 h 113241"/>
              <a:gd name="connsiteX1" fmla="*/ 2196 w 86419"/>
              <a:gd name="connsiteY1" fmla="*/ 25239 h 113241"/>
              <a:gd name="connsiteX2" fmla="*/ 6964 w 86419"/>
              <a:gd name="connsiteY2" fmla="*/ 34758 h 113241"/>
              <a:gd name="connsiteX3" fmla="*/ 5856 w 86419"/>
              <a:gd name="connsiteY3" fmla="*/ 35139 h 113241"/>
              <a:gd name="connsiteX4" fmla="*/ 16514 w 86419"/>
              <a:gd name="connsiteY4" fmla="*/ 38949 h 113241"/>
              <a:gd name="connsiteX5" fmla="*/ 15846 w 86419"/>
              <a:gd name="connsiteY5" fmla="*/ 37209 h 113241"/>
              <a:gd name="connsiteX6" fmla="*/ 28863 w 86419"/>
              <a:gd name="connsiteY6" fmla="*/ 34610 h 113241"/>
              <a:gd name="connsiteX7" fmla="*/ 28596 w 86419"/>
              <a:gd name="connsiteY7" fmla="*/ 36519 h 113241"/>
              <a:gd name="connsiteX8" fmla="*/ 34165 w 86419"/>
              <a:gd name="connsiteY8" fmla="*/ 22813 h 113241"/>
              <a:gd name="connsiteX9" fmla="*/ 37416 w 86419"/>
              <a:gd name="connsiteY9" fmla="*/ 29949 h 113241"/>
              <a:gd name="connsiteX10" fmla="*/ 41834 w 86419"/>
              <a:gd name="connsiteY10" fmla="*/ 15213 h 113241"/>
              <a:gd name="connsiteX11" fmla="*/ 40386 w 86419"/>
              <a:gd name="connsiteY11" fmla="*/ 17889 h 113241"/>
              <a:gd name="connsiteX12" fmla="*/ 38360 w 86419"/>
              <a:gd name="connsiteY12" fmla="*/ 5285 h 113241"/>
              <a:gd name="connsiteX13" fmla="*/ 38436 w 86419"/>
              <a:gd name="connsiteY13" fmla="*/ 6549 h 113241"/>
              <a:gd name="connsiteX14" fmla="*/ 29114 w 86419"/>
              <a:gd name="connsiteY14" fmla="*/ 3811 h 113241"/>
              <a:gd name="connsiteX15" fmla="*/ 29856 w 86419"/>
              <a:gd name="connsiteY15" fmla="*/ 2199 h 113241"/>
              <a:gd name="connsiteX16" fmla="*/ 22177 w 86419"/>
              <a:gd name="connsiteY16" fmla="*/ 4579 h 113241"/>
              <a:gd name="connsiteX17" fmla="*/ 22536 w 86419"/>
              <a:gd name="connsiteY17" fmla="*/ 3189 h 113241"/>
              <a:gd name="connsiteX18" fmla="*/ 14036 w 86419"/>
              <a:gd name="connsiteY18" fmla="*/ 5051 h 113241"/>
              <a:gd name="connsiteX19" fmla="*/ 15336 w 86419"/>
              <a:gd name="connsiteY19" fmla="*/ 6399 h 113241"/>
              <a:gd name="connsiteX20" fmla="*/ 4163 w 86419"/>
              <a:gd name="connsiteY20" fmla="*/ 15648 h 113241"/>
              <a:gd name="connsiteX21" fmla="*/ 3936 w 86419"/>
              <a:gd name="connsiteY21" fmla="*/ 14229 h 113241"/>
              <a:gd name="connsiteX0" fmla="*/ 3936 w 86419"/>
              <a:gd name="connsiteY0" fmla="*/ 14229 h 113241"/>
              <a:gd name="connsiteX1" fmla="*/ 5659 w 86419"/>
              <a:gd name="connsiteY1" fmla="*/ 6766 h 113241"/>
              <a:gd name="connsiteX2" fmla="*/ 14041 w 86419"/>
              <a:gd name="connsiteY2" fmla="*/ 5061 h 113241"/>
              <a:gd name="connsiteX3" fmla="*/ 22492 w 86419"/>
              <a:gd name="connsiteY3" fmla="*/ 3291 h 113241"/>
              <a:gd name="connsiteX4" fmla="*/ 25785 w 86419"/>
              <a:gd name="connsiteY4" fmla="*/ 59 h 113241"/>
              <a:gd name="connsiteX5" fmla="*/ 29869 w 86419"/>
              <a:gd name="connsiteY5" fmla="*/ 2340 h 113241"/>
              <a:gd name="connsiteX6" fmla="*/ 35499 w 86419"/>
              <a:gd name="connsiteY6" fmla="*/ 549 h 113241"/>
              <a:gd name="connsiteX7" fmla="*/ 38354 w 86419"/>
              <a:gd name="connsiteY7" fmla="*/ 5435 h 113241"/>
              <a:gd name="connsiteX8" fmla="*/ 42018 w 86419"/>
              <a:gd name="connsiteY8" fmla="*/ 10177 h 113241"/>
              <a:gd name="connsiteX9" fmla="*/ 42378 w 86419"/>
              <a:gd name="connsiteY9" fmla="*/ 12405 h 113241"/>
              <a:gd name="connsiteX10" fmla="*/ 41854 w 86419"/>
              <a:gd name="connsiteY10" fmla="*/ 15319 h 113241"/>
              <a:gd name="connsiteX11" fmla="*/ 43052 w 86419"/>
              <a:gd name="connsiteY11" fmla="*/ 23181 h 113241"/>
              <a:gd name="connsiteX12" fmla="*/ 86402 w 86419"/>
              <a:gd name="connsiteY12" fmla="*/ 113230 h 113241"/>
              <a:gd name="connsiteX13" fmla="*/ 37440 w 86419"/>
              <a:gd name="connsiteY13" fmla="*/ 30063 h 113241"/>
              <a:gd name="connsiteX14" fmla="*/ 35431 w 86419"/>
              <a:gd name="connsiteY14" fmla="*/ 35960 h 113241"/>
              <a:gd name="connsiteX15" fmla="*/ 38948 w 86419"/>
              <a:gd name="connsiteY15" fmla="*/ 54707 h 113241"/>
              <a:gd name="connsiteX16" fmla="*/ 28591 w 86419"/>
              <a:gd name="connsiteY16" fmla="*/ 36674 h 113241"/>
              <a:gd name="connsiteX17" fmla="*/ 26084 w 86419"/>
              <a:gd name="connsiteY17" fmla="*/ 40395 h 113241"/>
              <a:gd name="connsiteX18" fmla="*/ 58293 w 86419"/>
              <a:gd name="connsiteY18" fmla="*/ 110712 h 113241"/>
              <a:gd name="connsiteX19" fmla="*/ 22225 w 86419"/>
              <a:gd name="connsiteY19" fmla="*/ 42939 h 113241"/>
              <a:gd name="connsiteX20" fmla="*/ 16516 w 86419"/>
              <a:gd name="connsiteY20" fmla="*/ 39125 h 113241"/>
              <a:gd name="connsiteX21" fmla="*/ 5840 w 86419"/>
              <a:gd name="connsiteY21" fmla="*/ 35331 h 113241"/>
              <a:gd name="connsiteX22" fmla="*/ 1146 w 86419"/>
              <a:gd name="connsiteY22" fmla="*/ 31109 h 113241"/>
              <a:gd name="connsiteX23" fmla="*/ 2149 w 86419"/>
              <a:gd name="connsiteY23" fmla="*/ 25410 h 113241"/>
              <a:gd name="connsiteX24" fmla="*/ 31 w 86419"/>
              <a:gd name="connsiteY24" fmla="*/ 19563 h 113241"/>
              <a:gd name="connsiteX25" fmla="*/ 3899 w 86419"/>
              <a:gd name="connsiteY25" fmla="*/ 14366 h 113241"/>
              <a:gd name="connsiteX26" fmla="*/ 3936 w 86419"/>
              <a:gd name="connsiteY26" fmla="*/ 14229 h 113241"/>
              <a:gd name="connsiteX0" fmla="*/ 995557 w 6142851"/>
              <a:gd name="connsiteY0" fmla="*/ 1967380 h 3617335"/>
              <a:gd name="connsiteX1" fmla="*/ 957225 w 6142851"/>
              <a:gd name="connsiteY1" fmla="*/ 2005712 h 3617335"/>
              <a:gd name="connsiteX2" fmla="*/ 918893 w 6142851"/>
              <a:gd name="connsiteY2" fmla="*/ 1967380 h 3617335"/>
              <a:gd name="connsiteX3" fmla="*/ 957225 w 6142851"/>
              <a:gd name="connsiteY3" fmla="*/ 1929048 h 3617335"/>
              <a:gd name="connsiteX4" fmla="*/ 995557 w 6142851"/>
              <a:gd name="connsiteY4" fmla="*/ 1967380 h 3617335"/>
              <a:gd name="connsiteX0" fmla="*/ 1114819 w 6142851"/>
              <a:gd name="connsiteY0" fmla="*/ 1788728 h 3617335"/>
              <a:gd name="connsiteX1" fmla="*/ 1038154 w 6142851"/>
              <a:gd name="connsiteY1" fmla="*/ 1865393 h 3617335"/>
              <a:gd name="connsiteX2" fmla="*/ 961489 w 6142851"/>
              <a:gd name="connsiteY2" fmla="*/ 1788728 h 3617335"/>
              <a:gd name="connsiteX3" fmla="*/ 1038154 w 6142851"/>
              <a:gd name="connsiteY3" fmla="*/ 1712063 h 3617335"/>
              <a:gd name="connsiteX4" fmla="*/ 1114819 w 6142851"/>
              <a:gd name="connsiteY4" fmla="*/ 1788728 h 3617335"/>
              <a:gd name="connsiteX0" fmla="*/ 1265717 w 6142851"/>
              <a:gd name="connsiteY0" fmla="*/ 1540243 h 3617335"/>
              <a:gd name="connsiteX1" fmla="*/ 1150720 w 6142851"/>
              <a:gd name="connsiteY1" fmla="*/ 1655240 h 3617335"/>
              <a:gd name="connsiteX2" fmla="*/ 1035723 w 6142851"/>
              <a:gd name="connsiteY2" fmla="*/ 1540243 h 3617335"/>
              <a:gd name="connsiteX3" fmla="*/ 1150720 w 6142851"/>
              <a:gd name="connsiteY3" fmla="*/ 1425246 h 3617335"/>
              <a:gd name="connsiteX4" fmla="*/ 1265717 w 6142851"/>
              <a:gd name="connsiteY4" fmla="*/ 1540243 h 3617335"/>
              <a:gd name="connsiteX0" fmla="*/ 4729 w 86419"/>
              <a:gd name="connsiteY0" fmla="*/ 26036 h 113241"/>
              <a:gd name="connsiteX1" fmla="*/ 2196 w 86419"/>
              <a:gd name="connsiteY1" fmla="*/ 25239 h 113241"/>
              <a:gd name="connsiteX2" fmla="*/ 6964 w 86419"/>
              <a:gd name="connsiteY2" fmla="*/ 34758 h 113241"/>
              <a:gd name="connsiteX3" fmla="*/ 5856 w 86419"/>
              <a:gd name="connsiteY3" fmla="*/ 35139 h 113241"/>
              <a:gd name="connsiteX4" fmla="*/ 16514 w 86419"/>
              <a:gd name="connsiteY4" fmla="*/ 38949 h 113241"/>
              <a:gd name="connsiteX5" fmla="*/ 15846 w 86419"/>
              <a:gd name="connsiteY5" fmla="*/ 37209 h 113241"/>
              <a:gd name="connsiteX6" fmla="*/ 28863 w 86419"/>
              <a:gd name="connsiteY6" fmla="*/ 34610 h 113241"/>
              <a:gd name="connsiteX7" fmla="*/ 28596 w 86419"/>
              <a:gd name="connsiteY7" fmla="*/ 36519 h 113241"/>
              <a:gd name="connsiteX8" fmla="*/ 34165 w 86419"/>
              <a:gd name="connsiteY8" fmla="*/ 22813 h 113241"/>
              <a:gd name="connsiteX9" fmla="*/ 37416 w 86419"/>
              <a:gd name="connsiteY9" fmla="*/ 29949 h 113241"/>
              <a:gd name="connsiteX10" fmla="*/ 41834 w 86419"/>
              <a:gd name="connsiteY10" fmla="*/ 15213 h 113241"/>
              <a:gd name="connsiteX11" fmla="*/ 40386 w 86419"/>
              <a:gd name="connsiteY11" fmla="*/ 17889 h 113241"/>
              <a:gd name="connsiteX12" fmla="*/ 38360 w 86419"/>
              <a:gd name="connsiteY12" fmla="*/ 5285 h 113241"/>
              <a:gd name="connsiteX13" fmla="*/ 38436 w 86419"/>
              <a:gd name="connsiteY13" fmla="*/ 6549 h 113241"/>
              <a:gd name="connsiteX14" fmla="*/ 29114 w 86419"/>
              <a:gd name="connsiteY14" fmla="*/ 3811 h 113241"/>
              <a:gd name="connsiteX15" fmla="*/ 29856 w 86419"/>
              <a:gd name="connsiteY15" fmla="*/ 2199 h 113241"/>
              <a:gd name="connsiteX16" fmla="*/ 22177 w 86419"/>
              <a:gd name="connsiteY16" fmla="*/ 4579 h 113241"/>
              <a:gd name="connsiteX17" fmla="*/ 22536 w 86419"/>
              <a:gd name="connsiteY17" fmla="*/ 3189 h 113241"/>
              <a:gd name="connsiteX18" fmla="*/ 14036 w 86419"/>
              <a:gd name="connsiteY18" fmla="*/ 5051 h 113241"/>
              <a:gd name="connsiteX19" fmla="*/ 15336 w 86419"/>
              <a:gd name="connsiteY19" fmla="*/ 6399 h 113241"/>
              <a:gd name="connsiteX20" fmla="*/ 4163 w 86419"/>
              <a:gd name="connsiteY20" fmla="*/ 15648 h 113241"/>
              <a:gd name="connsiteX21" fmla="*/ 3936 w 86419"/>
              <a:gd name="connsiteY21" fmla="*/ 14229 h 113241"/>
              <a:gd name="connsiteX0" fmla="*/ 3936 w 112272"/>
              <a:gd name="connsiteY0" fmla="*/ 14229 h 113241"/>
              <a:gd name="connsiteX1" fmla="*/ 5659 w 112272"/>
              <a:gd name="connsiteY1" fmla="*/ 6766 h 113241"/>
              <a:gd name="connsiteX2" fmla="*/ 14041 w 112272"/>
              <a:gd name="connsiteY2" fmla="*/ 5061 h 113241"/>
              <a:gd name="connsiteX3" fmla="*/ 22492 w 112272"/>
              <a:gd name="connsiteY3" fmla="*/ 3291 h 113241"/>
              <a:gd name="connsiteX4" fmla="*/ 25785 w 112272"/>
              <a:gd name="connsiteY4" fmla="*/ 59 h 113241"/>
              <a:gd name="connsiteX5" fmla="*/ 29869 w 112272"/>
              <a:gd name="connsiteY5" fmla="*/ 2340 h 113241"/>
              <a:gd name="connsiteX6" fmla="*/ 35499 w 112272"/>
              <a:gd name="connsiteY6" fmla="*/ 549 h 113241"/>
              <a:gd name="connsiteX7" fmla="*/ 38354 w 112272"/>
              <a:gd name="connsiteY7" fmla="*/ 5435 h 113241"/>
              <a:gd name="connsiteX8" fmla="*/ 42018 w 112272"/>
              <a:gd name="connsiteY8" fmla="*/ 10177 h 113241"/>
              <a:gd name="connsiteX9" fmla="*/ 112272 w 112272"/>
              <a:gd name="connsiteY9" fmla="*/ 105915 h 113241"/>
              <a:gd name="connsiteX10" fmla="*/ 41854 w 112272"/>
              <a:gd name="connsiteY10" fmla="*/ 15319 h 113241"/>
              <a:gd name="connsiteX11" fmla="*/ 43052 w 112272"/>
              <a:gd name="connsiteY11" fmla="*/ 23181 h 113241"/>
              <a:gd name="connsiteX12" fmla="*/ 86402 w 112272"/>
              <a:gd name="connsiteY12" fmla="*/ 113230 h 113241"/>
              <a:gd name="connsiteX13" fmla="*/ 37440 w 112272"/>
              <a:gd name="connsiteY13" fmla="*/ 30063 h 113241"/>
              <a:gd name="connsiteX14" fmla="*/ 35431 w 112272"/>
              <a:gd name="connsiteY14" fmla="*/ 35960 h 113241"/>
              <a:gd name="connsiteX15" fmla="*/ 38948 w 112272"/>
              <a:gd name="connsiteY15" fmla="*/ 54707 h 113241"/>
              <a:gd name="connsiteX16" fmla="*/ 28591 w 112272"/>
              <a:gd name="connsiteY16" fmla="*/ 36674 h 113241"/>
              <a:gd name="connsiteX17" fmla="*/ 26084 w 112272"/>
              <a:gd name="connsiteY17" fmla="*/ 40395 h 113241"/>
              <a:gd name="connsiteX18" fmla="*/ 58293 w 112272"/>
              <a:gd name="connsiteY18" fmla="*/ 110712 h 113241"/>
              <a:gd name="connsiteX19" fmla="*/ 22225 w 112272"/>
              <a:gd name="connsiteY19" fmla="*/ 42939 h 113241"/>
              <a:gd name="connsiteX20" fmla="*/ 16516 w 112272"/>
              <a:gd name="connsiteY20" fmla="*/ 39125 h 113241"/>
              <a:gd name="connsiteX21" fmla="*/ 5840 w 112272"/>
              <a:gd name="connsiteY21" fmla="*/ 35331 h 113241"/>
              <a:gd name="connsiteX22" fmla="*/ 1146 w 112272"/>
              <a:gd name="connsiteY22" fmla="*/ 31109 h 113241"/>
              <a:gd name="connsiteX23" fmla="*/ 2149 w 112272"/>
              <a:gd name="connsiteY23" fmla="*/ 25410 h 113241"/>
              <a:gd name="connsiteX24" fmla="*/ 31 w 112272"/>
              <a:gd name="connsiteY24" fmla="*/ 19563 h 113241"/>
              <a:gd name="connsiteX25" fmla="*/ 3899 w 112272"/>
              <a:gd name="connsiteY25" fmla="*/ 14366 h 113241"/>
              <a:gd name="connsiteX26" fmla="*/ 3936 w 112272"/>
              <a:gd name="connsiteY26" fmla="*/ 14229 h 113241"/>
              <a:gd name="connsiteX0" fmla="*/ 995557 w 7980539"/>
              <a:gd name="connsiteY0" fmla="*/ 1967380 h 3617335"/>
              <a:gd name="connsiteX1" fmla="*/ 957225 w 7980539"/>
              <a:gd name="connsiteY1" fmla="*/ 2005712 h 3617335"/>
              <a:gd name="connsiteX2" fmla="*/ 918893 w 7980539"/>
              <a:gd name="connsiteY2" fmla="*/ 1967380 h 3617335"/>
              <a:gd name="connsiteX3" fmla="*/ 957225 w 7980539"/>
              <a:gd name="connsiteY3" fmla="*/ 1929048 h 3617335"/>
              <a:gd name="connsiteX4" fmla="*/ 995557 w 7980539"/>
              <a:gd name="connsiteY4" fmla="*/ 1967380 h 3617335"/>
              <a:gd name="connsiteX0" fmla="*/ 1114819 w 7980539"/>
              <a:gd name="connsiteY0" fmla="*/ 1788728 h 3617335"/>
              <a:gd name="connsiteX1" fmla="*/ 1038154 w 7980539"/>
              <a:gd name="connsiteY1" fmla="*/ 1865393 h 3617335"/>
              <a:gd name="connsiteX2" fmla="*/ 961489 w 7980539"/>
              <a:gd name="connsiteY2" fmla="*/ 1788728 h 3617335"/>
              <a:gd name="connsiteX3" fmla="*/ 1038154 w 7980539"/>
              <a:gd name="connsiteY3" fmla="*/ 1712063 h 3617335"/>
              <a:gd name="connsiteX4" fmla="*/ 1114819 w 7980539"/>
              <a:gd name="connsiteY4" fmla="*/ 1788728 h 3617335"/>
              <a:gd name="connsiteX0" fmla="*/ 1265717 w 7980539"/>
              <a:gd name="connsiteY0" fmla="*/ 1540243 h 3617335"/>
              <a:gd name="connsiteX1" fmla="*/ 1150720 w 7980539"/>
              <a:gd name="connsiteY1" fmla="*/ 1655240 h 3617335"/>
              <a:gd name="connsiteX2" fmla="*/ 1035723 w 7980539"/>
              <a:gd name="connsiteY2" fmla="*/ 1540243 h 3617335"/>
              <a:gd name="connsiteX3" fmla="*/ 1150720 w 7980539"/>
              <a:gd name="connsiteY3" fmla="*/ 1425246 h 3617335"/>
              <a:gd name="connsiteX4" fmla="*/ 1265717 w 7980539"/>
              <a:gd name="connsiteY4" fmla="*/ 1540243 h 3617335"/>
              <a:gd name="connsiteX0" fmla="*/ 4729 w 112272"/>
              <a:gd name="connsiteY0" fmla="*/ 26036 h 113241"/>
              <a:gd name="connsiteX1" fmla="*/ 2196 w 112272"/>
              <a:gd name="connsiteY1" fmla="*/ 25239 h 113241"/>
              <a:gd name="connsiteX2" fmla="*/ 6964 w 112272"/>
              <a:gd name="connsiteY2" fmla="*/ 34758 h 113241"/>
              <a:gd name="connsiteX3" fmla="*/ 5856 w 112272"/>
              <a:gd name="connsiteY3" fmla="*/ 35139 h 113241"/>
              <a:gd name="connsiteX4" fmla="*/ 16514 w 112272"/>
              <a:gd name="connsiteY4" fmla="*/ 38949 h 113241"/>
              <a:gd name="connsiteX5" fmla="*/ 15846 w 112272"/>
              <a:gd name="connsiteY5" fmla="*/ 37209 h 113241"/>
              <a:gd name="connsiteX6" fmla="*/ 28863 w 112272"/>
              <a:gd name="connsiteY6" fmla="*/ 34610 h 113241"/>
              <a:gd name="connsiteX7" fmla="*/ 28596 w 112272"/>
              <a:gd name="connsiteY7" fmla="*/ 36519 h 113241"/>
              <a:gd name="connsiteX8" fmla="*/ 34165 w 112272"/>
              <a:gd name="connsiteY8" fmla="*/ 22813 h 113241"/>
              <a:gd name="connsiteX9" fmla="*/ 37416 w 112272"/>
              <a:gd name="connsiteY9" fmla="*/ 29949 h 113241"/>
              <a:gd name="connsiteX10" fmla="*/ 41834 w 112272"/>
              <a:gd name="connsiteY10" fmla="*/ 15213 h 113241"/>
              <a:gd name="connsiteX11" fmla="*/ 40386 w 112272"/>
              <a:gd name="connsiteY11" fmla="*/ 17889 h 113241"/>
              <a:gd name="connsiteX12" fmla="*/ 38360 w 112272"/>
              <a:gd name="connsiteY12" fmla="*/ 5285 h 113241"/>
              <a:gd name="connsiteX13" fmla="*/ 38436 w 112272"/>
              <a:gd name="connsiteY13" fmla="*/ 6549 h 113241"/>
              <a:gd name="connsiteX14" fmla="*/ 29114 w 112272"/>
              <a:gd name="connsiteY14" fmla="*/ 3811 h 113241"/>
              <a:gd name="connsiteX15" fmla="*/ 29856 w 112272"/>
              <a:gd name="connsiteY15" fmla="*/ 2199 h 113241"/>
              <a:gd name="connsiteX16" fmla="*/ 22177 w 112272"/>
              <a:gd name="connsiteY16" fmla="*/ 4579 h 113241"/>
              <a:gd name="connsiteX17" fmla="*/ 22536 w 112272"/>
              <a:gd name="connsiteY17" fmla="*/ 3189 h 113241"/>
              <a:gd name="connsiteX18" fmla="*/ 14036 w 112272"/>
              <a:gd name="connsiteY18" fmla="*/ 5051 h 113241"/>
              <a:gd name="connsiteX19" fmla="*/ 15336 w 112272"/>
              <a:gd name="connsiteY19" fmla="*/ 6399 h 113241"/>
              <a:gd name="connsiteX20" fmla="*/ 4163 w 112272"/>
              <a:gd name="connsiteY20" fmla="*/ 15648 h 113241"/>
              <a:gd name="connsiteX21" fmla="*/ 3936 w 112272"/>
              <a:gd name="connsiteY21" fmla="*/ 14229 h 113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2272" h="113241">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29698" y="-6570"/>
                  <a:pt x="42018" y="10177"/>
                </a:cubicBezTo>
                <a:cubicBezTo>
                  <a:pt x="54338" y="26924"/>
                  <a:pt x="112299" y="105058"/>
                  <a:pt x="112272" y="105915"/>
                </a:cubicBezTo>
                <a:cubicBezTo>
                  <a:pt x="112245" y="106772"/>
                  <a:pt x="41742" y="13523"/>
                  <a:pt x="41854" y="15319"/>
                </a:cubicBezTo>
                <a:cubicBezTo>
                  <a:pt x="43115" y="17553"/>
                  <a:pt x="35627" y="6862"/>
                  <a:pt x="43052" y="23181"/>
                </a:cubicBezTo>
                <a:cubicBezTo>
                  <a:pt x="50477" y="39500"/>
                  <a:pt x="87337" y="112083"/>
                  <a:pt x="86402" y="113230"/>
                </a:cubicBezTo>
                <a:cubicBezTo>
                  <a:pt x="85467" y="114377"/>
                  <a:pt x="38169" y="28788"/>
                  <a:pt x="37440" y="30063"/>
                </a:cubicBezTo>
                <a:cubicBezTo>
                  <a:pt x="37427" y="32330"/>
                  <a:pt x="35180" y="31853"/>
                  <a:pt x="35431" y="35960"/>
                </a:cubicBezTo>
                <a:cubicBezTo>
                  <a:pt x="35682" y="40067"/>
                  <a:pt x="40088" y="54588"/>
                  <a:pt x="38948" y="54707"/>
                </a:cubicBezTo>
                <a:cubicBezTo>
                  <a:pt x="37808" y="54826"/>
                  <a:pt x="29258" y="36144"/>
                  <a:pt x="28591" y="36674"/>
                </a:cubicBezTo>
                <a:cubicBezTo>
                  <a:pt x="27033" y="37413"/>
                  <a:pt x="26899" y="39347"/>
                  <a:pt x="26084" y="40395"/>
                </a:cubicBezTo>
                <a:cubicBezTo>
                  <a:pt x="25269" y="41443"/>
                  <a:pt x="58936" y="110288"/>
                  <a:pt x="58293" y="110712"/>
                </a:cubicBezTo>
                <a:cubicBezTo>
                  <a:pt x="57232" y="111756"/>
                  <a:pt x="23423" y="43579"/>
                  <a:pt x="22225" y="42939"/>
                </a:cubicBezTo>
                <a:cubicBezTo>
                  <a:pt x="21027" y="42299"/>
                  <a:pt x="19247" y="40393"/>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7980539" h="3617335">
                <a:moveTo>
                  <a:pt x="995557" y="1967380"/>
                </a:moveTo>
                <a:cubicBezTo>
                  <a:pt x="995557" y="1988550"/>
                  <a:pt x="978395" y="2005712"/>
                  <a:pt x="957225" y="2005712"/>
                </a:cubicBezTo>
                <a:cubicBezTo>
                  <a:pt x="936055" y="2005712"/>
                  <a:pt x="918893" y="1988550"/>
                  <a:pt x="918893" y="1967380"/>
                </a:cubicBezTo>
                <a:cubicBezTo>
                  <a:pt x="918893" y="1946210"/>
                  <a:pt x="936055" y="1929048"/>
                  <a:pt x="957225" y="1929048"/>
                </a:cubicBezTo>
                <a:cubicBezTo>
                  <a:pt x="978395" y="1929048"/>
                  <a:pt x="995557" y="1946210"/>
                  <a:pt x="995557" y="1967380"/>
                </a:cubicBezTo>
                <a:close/>
              </a:path>
              <a:path w="7980539" h="3617335">
                <a:moveTo>
                  <a:pt x="1114819" y="1788728"/>
                </a:moveTo>
                <a:cubicBezTo>
                  <a:pt x="1114819" y="1831069"/>
                  <a:pt x="1080495" y="1865393"/>
                  <a:pt x="1038154" y="1865393"/>
                </a:cubicBezTo>
                <a:cubicBezTo>
                  <a:pt x="995813" y="1865393"/>
                  <a:pt x="961489" y="1831069"/>
                  <a:pt x="961489" y="1788728"/>
                </a:cubicBezTo>
                <a:cubicBezTo>
                  <a:pt x="961489" y="1746387"/>
                  <a:pt x="995813" y="1712063"/>
                  <a:pt x="1038154" y="1712063"/>
                </a:cubicBezTo>
                <a:cubicBezTo>
                  <a:pt x="1080495" y="1712063"/>
                  <a:pt x="1114819" y="1746387"/>
                  <a:pt x="1114819" y="1788728"/>
                </a:cubicBezTo>
                <a:close/>
              </a:path>
              <a:path w="7980539" h="3617335">
                <a:moveTo>
                  <a:pt x="1265717" y="1540243"/>
                </a:moveTo>
                <a:cubicBezTo>
                  <a:pt x="1265717" y="1603754"/>
                  <a:pt x="1214231" y="1655240"/>
                  <a:pt x="1150720" y="1655240"/>
                </a:cubicBezTo>
                <a:cubicBezTo>
                  <a:pt x="1087209" y="1655240"/>
                  <a:pt x="1035723" y="1603754"/>
                  <a:pt x="1035723" y="1540243"/>
                </a:cubicBezTo>
                <a:cubicBezTo>
                  <a:pt x="1035723" y="1476732"/>
                  <a:pt x="1087209" y="1425246"/>
                  <a:pt x="1150720" y="1425246"/>
                </a:cubicBezTo>
                <a:cubicBezTo>
                  <a:pt x="1214231" y="1425246"/>
                  <a:pt x="1265717" y="1476732"/>
                  <a:pt x="1265717" y="1540243"/>
                </a:cubicBezTo>
                <a:close/>
              </a:path>
              <a:path w="112272" h="113241" fill="none" extrusionOk="0">
                <a:moveTo>
                  <a:pt x="4729" y="26036"/>
                </a:moveTo>
                <a:cubicBezTo>
                  <a:pt x="3845" y="26130"/>
                  <a:pt x="2961" y="25852"/>
                  <a:pt x="2196" y="25239"/>
                </a:cubicBezTo>
                <a:moveTo>
                  <a:pt x="6964" y="34758"/>
                </a:moveTo>
                <a:cubicBezTo>
                  <a:pt x="6609" y="34951"/>
                  <a:pt x="6236" y="35079"/>
                  <a:pt x="5856" y="35139"/>
                </a:cubicBezTo>
                <a:moveTo>
                  <a:pt x="16514" y="38949"/>
                </a:moveTo>
                <a:cubicBezTo>
                  <a:pt x="16247" y="38403"/>
                  <a:pt x="16023" y="37820"/>
                  <a:pt x="15846" y="37209"/>
                </a:cubicBezTo>
                <a:moveTo>
                  <a:pt x="28863" y="34610"/>
                </a:moveTo>
                <a:cubicBezTo>
                  <a:pt x="28824" y="35257"/>
                  <a:pt x="28734" y="35897"/>
                  <a:pt x="28596" y="36519"/>
                </a:cubicBezTo>
                <a:moveTo>
                  <a:pt x="34165" y="22813"/>
                </a:moveTo>
                <a:cubicBezTo>
                  <a:pt x="36169" y="24141"/>
                  <a:pt x="37434" y="26917"/>
                  <a:pt x="37416" y="29949"/>
                </a:cubicBezTo>
                <a:moveTo>
                  <a:pt x="41834" y="15213"/>
                </a:moveTo>
                <a:cubicBezTo>
                  <a:pt x="41509" y="16245"/>
                  <a:pt x="41014" y="17161"/>
                  <a:pt x="40386" y="1788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dirty="0">
              <a:solidFill>
                <a:schemeClr val="tx1"/>
              </a:solidFill>
              <a:ea typeface="Segoe UI" pitchFamily="34" charset="0"/>
              <a:cs typeface="Segoe UI" pitchFamily="34" charset="0"/>
            </a:endParaRPr>
          </a:p>
        </p:txBody>
      </p:sp>
      <p:sp>
        <p:nvSpPr>
          <p:cNvPr id="42" name="TextBox 41">
            <a:extLst>
              <a:ext uri="{FF2B5EF4-FFF2-40B4-BE49-F238E27FC236}">
                <a16:creationId xmlns:a16="http://schemas.microsoft.com/office/drawing/2014/main" id="{74FC1328-56A7-4C1D-A22C-61B4613EDCA9}"/>
              </a:ext>
            </a:extLst>
          </p:cNvPr>
          <p:cNvSpPr txBox="1"/>
          <p:nvPr/>
        </p:nvSpPr>
        <p:spPr>
          <a:xfrm>
            <a:off x="1111380" y="2512249"/>
            <a:ext cx="6761480" cy="369332"/>
          </a:xfrm>
          <a:prstGeom prst="rect">
            <a:avLst/>
          </a:prstGeom>
          <a:noFill/>
        </p:spPr>
        <p:txBody>
          <a:bodyPr wrap="square">
            <a:spAutoFit/>
          </a:bodyPr>
          <a:lstStyle/>
          <a:p>
            <a:pPr algn="l" defTabSz="932472" fontAlgn="base">
              <a:spcBef>
                <a:spcPct val="0"/>
              </a:spcBef>
              <a:spcAft>
                <a:spcPct val="0"/>
              </a:spcAft>
            </a:pPr>
            <a:r>
              <a:rPr lang="en-US" sz="1800" dirty="0">
                <a:solidFill>
                  <a:schemeClr val="tx1"/>
                </a:solidFill>
                <a:ea typeface="Segoe UI" pitchFamily="34" charset="0"/>
                <a:cs typeface="Segoe UI" pitchFamily="34" charset="0"/>
              </a:rPr>
              <a:t>Who owns these?</a:t>
            </a:r>
          </a:p>
        </p:txBody>
      </p:sp>
    </p:spTree>
    <p:extLst>
      <p:ext uri="{BB962C8B-B14F-4D97-AF65-F5344CB8AC3E}">
        <p14:creationId xmlns:p14="http://schemas.microsoft.com/office/powerpoint/2010/main" val="4130937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019523-D346-4028-8F35-4BF4B18878B0}"/>
              </a:ext>
            </a:extLst>
          </p:cNvPr>
          <p:cNvSpPr>
            <a:spLocks noGrp="1"/>
          </p:cNvSpPr>
          <p:nvPr>
            <p:ph type="title"/>
          </p:nvPr>
        </p:nvSpPr>
        <p:spPr/>
        <p:txBody>
          <a:bodyPr/>
          <a:lstStyle/>
          <a:p>
            <a:r>
              <a:rPr lang="en-US" dirty="0"/>
              <a:t>Designing for Scale with Azure Messaging</a:t>
            </a:r>
          </a:p>
        </p:txBody>
      </p:sp>
      <p:sp>
        <p:nvSpPr>
          <p:cNvPr id="5" name="Text Placeholder 4">
            <a:extLst>
              <a:ext uri="{FF2B5EF4-FFF2-40B4-BE49-F238E27FC236}">
                <a16:creationId xmlns:a16="http://schemas.microsoft.com/office/drawing/2014/main" id="{CE7392D0-315C-47A7-8153-C5E27D7129D3}"/>
              </a:ext>
            </a:extLst>
          </p:cNvPr>
          <p:cNvSpPr>
            <a:spLocks noGrp="1"/>
          </p:cNvSpPr>
          <p:nvPr>
            <p:ph type="body" sz="quarter" idx="12"/>
          </p:nvPr>
        </p:nvSpPr>
        <p:spPr/>
        <p:txBody>
          <a:bodyPr/>
          <a:lstStyle/>
          <a:p>
            <a:r>
              <a:rPr lang="en-US" dirty="0"/>
              <a:t>Alex Mang</a:t>
            </a:r>
          </a:p>
        </p:txBody>
      </p:sp>
    </p:spTree>
    <p:extLst>
      <p:ext uri="{BB962C8B-B14F-4D97-AF65-F5344CB8AC3E}">
        <p14:creationId xmlns:p14="http://schemas.microsoft.com/office/powerpoint/2010/main" val="266388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8415C-DF46-4889-9C39-F8D94A01AED2}"/>
              </a:ext>
            </a:extLst>
          </p:cNvPr>
          <p:cNvSpPr>
            <a:spLocks noGrp="1"/>
          </p:cNvSpPr>
          <p:nvPr>
            <p:ph type="title"/>
          </p:nvPr>
        </p:nvSpPr>
        <p:spPr/>
        <p:txBody>
          <a:bodyPr/>
          <a:lstStyle/>
          <a:p>
            <a:r>
              <a:rPr lang="en-US" dirty="0"/>
              <a:t>Services Are Autonomous Entities</a:t>
            </a:r>
          </a:p>
        </p:txBody>
      </p:sp>
      <p:sp>
        <p:nvSpPr>
          <p:cNvPr id="3" name="Content Placeholder 2">
            <a:extLst>
              <a:ext uri="{FF2B5EF4-FFF2-40B4-BE49-F238E27FC236}">
                <a16:creationId xmlns:a16="http://schemas.microsoft.com/office/drawing/2014/main" id="{B1779894-A9BF-406C-B288-EDDD9E429F99}"/>
              </a:ext>
            </a:extLst>
          </p:cNvPr>
          <p:cNvSpPr>
            <a:spLocks noGrp="1"/>
          </p:cNvSpPr>
          <p:nvPr>
            <p:ph sz="quarter" idx="10"/>
          </p:nvPr>
        </p:nvSpPr>
        <p:spPr>
          <a:xfrm>
            <a:off x="584200" y="1435100"/>
            <a:ext cx="11018838" cy="4936736"/>
          </a:xfrm>
        </p:spPr>
        <p:txBody>
          <a:bodyPr/>
          <a:lstStyle/>
          <a:p>
            <a:pPr marL="457200" indent="-457200">
              <a:buFont typeface="Arial" panose="020B0604020202020204" pitchFamily="34" charset="0"/>
              <a:buChar char="•"/>
            </a:pPr>
            <a:r>
              <a:rPr lang="en-US" dirty="0"/>
              <a:t>Defining property of services is that they’re Autonomous</a:t>
            </a:r>
          </a:p>
          <a:p>
            <a:pPr marL="914400" lvl="1" indent="-457200">
              <a:buFont typeface="Arial" panose="020B0604020202020204" pitchFamily="34" charset="0"/>
              <a:buChar char="•"/>
            </a:pPr>
            <a:r>
              <a:rPr lang="en-US" dirty="0"/>
              <a:t>A service owns all of the state it immediately depends on and manages</a:t>
            </a:r>
          </a:p>
          <a:p>
            <a:pPr marL="914400" lvl="1" indent="-457200">
              <a:buFont typeface="Arial" panose="020B0604020202020204" pitchFamily="34" charset="0"/>
              <a:buChar char="•"/>
            </a:pPr>
            <a:r>
              <a:rPr lang="en-US" dirty="0"/>
              <a:t>A service owns its communication contract</a:t>
            </a:r>
          </a:p>
          <a:p>
            <a:pPr marL="914400" lvl="1" indent="-457200">
              <a:buFont typeface="Arial" panose="020B0604020202020204" pitchFamily="34" charset="0"/>
              <a:buChar char="•"/>
            </a:pPr>
            <a:r>
              <a:rPr lang="en-US" dirty="0"/>
              <a:t>A service can be changed, redeployed, and/or completely replaced</a:t>
            </a:r>
          </a:p>
          <a:p>
            <a:pPr marL="914400" lvl="1" indent="-457200">
              <a:buFont typeface="Arial" panose="020B0604020202020204" pitchFamily="34" charset="0"/>
              <a:buChar char="•"/>
            </a:pPr>
            <a:r>
              <a:rPr lang="en-US" dirty="0"/>
              <a:t>A service has a well-known set of communication paths</a:t>
            </a:r>
          </a:p>
          <a:p>
            <a:pPr marL="457200" indent="-457200">
              <a:buFont typeface="Arial" panose="020B0604020202020204" pitchFamily="34" charset="0"/>
              <a:buChar char="•"/>
            </a:pPr>
            <a:r>
              <a:rPr lang="en-US" dirty="0"/>
              <a:t>Services shall have no shared state with others</a:t>
            </a:r>
          </a:p>
          <a:p>
            <a:pPr marL="914400" lvl="1" indent="-457200">
              <a:buFont typeface="Arial" panose="020B0604020202020204" pitchFamily="34" charset="0"/>
              <a:buChar char="•"/>
            </a:pPr>
            <a:r>
              <a:rPr lang="en-US" dirty="0"/>
              <a:t>Don't depend on or assume any common data store</a:t>
            </a:r>
          </a:p>
          <a:p>
            <a:pPr marL="914400" lvl="1" indent="-457200">
              <a:buFont typeface="Arial" panose="020B0604020202020204" pitchFamily="34" charset="0"/>
              <a:buChar char="•"/>
            </a:pPr>
            <a:r>
              <a:rPr lang="en-US" dirty="0"/>
              <a:t>Don't depend on any shared in-memory state</a:t>
            </a:r>
          </a:p>
          <a:p>
            <a:pPr marL="457200" indent="-457200">
              <a:buFont typeface="Arial" panose="020B0604020202020204" pitchFamily="34" charset="0"/>
              <a:buChar char="•"/>
            </a:pPr>
            <a:r>
              <a:rPr lang="en-US" dirty="0"/>
              <a:t>No sideline communications between services</a:t>
            </a:r>
          </a:p>
          <a:p>
            <a:pPr marL="914400" lvl="1" indent="-457200">
              <a:buFont typeface="Arial" panose="020B0604020202020204" pitchFamily="34" charset="0"/>
              <a:buChar char="•"/>
            </a:pPr>
            <a:r>
              <a:rPr lang="en-US" dirty="0"/>
              <a:t>No opaque side-effects</a:t>
            </a:r>
          </a:p>
          <a:p>
            <a:pPr marL="914400" lvl="1" indent="-457200">
              <a:buFont typeface="Arial" panose="020B0604020202020204" pitchFamily="34" charset="0"/>
              <a:buChar char="•"/>
            </a:pPr>
            <a:r>
              <a:rPr lang="en-US" dirty="0"/>
              <a:t>All communication is explicit</a:t>
            </a:r>
          </a:p>
          <a:p>
            <a:pPr marL="457200" indent="-457200">
              <a:buFont typeface="Arial" panose="020B0604020202020204" pitchFamily="34" charset="0"/>
              <a:buChar char="•"/>
            </a:pPr>
            <a:r>
              <a:rPr lang="en-US" b="1" dirty="0"/>
              <a:t>Autonomy is about agility and cross-org collaboration </a:t>
            </a:r>
          </a:p>
        </p:txBody>
      </p:sp>
    </p:spTree>
    <p:extLst>
      <p:ext uri="{BB962C8B-B14F-4D97-AF65-F5344CB8AC3E}">
        <p14:creationId xmlns:p14="http://schemas.microsoft.com/office/powerpoint/2010/main" val="24547001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8415C-DF46-4889-9C39-F8D94A01AED2}"/>
              </a:ext>
            </a:extLst>
          </p:cNvPr>
          <p:cNvSpPr>
            <a:spLocks noGrp="1"/>
          </p:cNvSpPr>
          <p:nvPr>
            <p:ph type="title"/>
          </p:nvPr>
        </p:nvSpPr>
        <p:spPr/>
        <p:txBody>
          <a:bodyPr/>
          <a:lstStyle/>
          <a:p>
            <a:r>
              <a:rPr lang="en-US" dirty="0"/>
              <a:t>Interdependencies</a:t>
            </a:r>
          </a:p>
        </p:txBody>
      </p:sp>
      <p:sp>
        <p:nvSpPr>
          <p:cNvPr id="3" name="Content Placeholder 2">
            <a:extLst>
              <a:ext uri="{FF2B5EF4-FFF2-40B4-BE49-F238E27FC236}">
                <a16:creationId xmlns:a16="http://schemas.microsoft.com/office/drawing/2014/main" id="{B1779894-A9BF-406C-B288-EDDD9E429F99}"/>
              </a:ext>
            </a:extLst>
          </p:cNvPr>
          <p:cNvSpPr>
            <a:spLocks noGrp="1"/>
          </p:cNvSpPr>
          <p:nvPr>
            <p:ph sz="quarter" idx="10"/>
          </p:nvPr>
        </p:nvSpPr>
        <p:spPr>
          <a:xfrm>
            <a:off x="584200" y="1435100"/>
            <a:ext cx="11018838" cy="3865674"/>
          </a:xfrm>
        </p:spPr>
        <p:txBody>
          <a:bodyPr/>
          <a:lstStyle/>
          <a:p>
            <a:pPr marL="457200" indent="-457200">
              <a:buFont typeface="Arial" panose="020B0604020202020204" pitchFamily="34" charset="0"/>
              <a:buChar char="•"/>
            </a:pPr>
            <a:r>
              <a:rPr lang="en-US" dirty="0"/>
              <a:t>An autonomous service owns its own uptime</a:t>
            </a:r>
          </a:p>
          <a:p>
            <a:pPr marL="914400" lvl="1" indent="-457200">
              <a:buFont typeface="Arial" panose="020B0604020202020204" pitchFamily="34" charset="0"/>
              <a:buChar char="•"/>
            </a:pPr>
            <a:r>
              <a:rPr lang="en-US" dirty="0"/>
              <a:t>If a downstream dependency service is unavailable, it may be acceptable to partially degrade capability, but it’s not acceptable to go down blaming others</a:t>
            </a:r>
          </a:p>
          <a:p>
            <a:pPr marL="914400" lvl="1" indent="-457200">
              <a:buFont typeface="Arial" panose="020B0604020202020204" pitchFamily="34" charset="0"/>
              <a:buChar char="•"/>
            </a:pPr>
            <a:r>
              <a:rPr lang="en-US" dirty="0"/>
              <a:t>Any critical downstream dependencies need to be highly available, with provisions for disaster recovery</a:t>
            </a:r>
          </a:p>
          <a:p>
            <a:pPr marL="914400" lvl="1" indent="-457200">
              <a:buFont typeface="Arial" panose="020B0604020202020204" pitchFamily="34" charset="0"/>
              <a:buChar char="•"/>
            </a:pPr>
            <a:r>
              <a:rPr lang="en-US" dirty="0"/>
              <a:t>A service can rely on a highly-available messaging middleware layer as a gateway to allow for variable load or servicing needs</a:t>
            </a:r>
          </a:p>
          <a:p>
            <a:pPr marL="457200" indent="-457200">
              <a:buFont typeface="Arial" panose="020B0604020202020204" pitchFamily="34" charset="0"/>
              <a:buChar char="•"/>
            </a:pPr>
            <a:r>
              <a:rPr lang="en-US" dirty="0"/>
              <a:t>An autonomous service honors its contract</a:t>
            </a:r>
          </a:p>
          <a:p>
            <a:pPr marL="914400" lvl="1" indent="-457200">
              <a:buFont typeface="Arial" panose="020B0604020202020204" pitchFamily="34" charset="0"/>
              <a:buChar char="•"/>
            </a:pPr>
            <a:r>
              <a:rPr lang="en-US" dirty="0"/>
              <a:t>Version N honors the contract of Version N-1. Contracts are assurances!</a:t>
            </a:r>
          </a:p>
          <a:p>
            <a:pPr marL="457200" indent="-457200">
              <a:buFont typeface="Arial" panose="020B0604020202020204" pitchFamily="34" charset="0"/>
              <a:buChar char="•"/>
            </a:pPr>
            <a:r>
              <a:rPr lang="en-US" dirty="0"/>
              <a:t>Deprecation of a contract breaks dependents; have a clear policy </a:t>
            </a:r>
            <a:endParaRPr lang="en-US" b="1" dirty="0"/>
          </a:p>
        </p:txBody>
      </p:sp>
    </p:spTree>
    <p:extLst>
      <p:ext uri="{BB962C8B-B14F-4D97-AF65-F5344CB8AC3E}">
        <p14:creationId xmlns:p14="http://schemas.microsoft.com/office/powerpoint/2010/main" val="16685342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EF4B4-CE62-49D1-B090-2C995AEF520F}"/>
              </a:ext>
            </a:extLst>
          </p:cNvPr>
          <p:cNvSpPr>
            <a:spLocks noGrp="1"/>
          </p:cNvSpPr>
          <p:nvPr>
            <p:ph type="title"/>
          </p:nvPr>
        </p:nvSpPr>
        <p:spPr/>
        <p:txBody>
          <a:bodyPr/>
          <a:lstStyle/>
          <a:p>
            <a:r>
              <a:rPr lang="en-US" dirty="0"/>
              <a:t>Shared Data Is A Bad Idea</a:t>
            </a:r>
          </a:p>
        </p:txBody>
      </p:sp>
      <p:sp>
        <p:nvSpPr>
          <p:cNvPr id="3" name="Content Placeholder 2">
            <a:extLst>
              <a:ext uri="{FF2B5EF4-FFF2-40B4-BE49-F238E27FC236}">
                <a16:creationId xmlns:a16="http://schemas.microsoft.com/office/drawing/2014/main" id="{C6A957D9-2C89-42B9-B253-35DD6D41C674}"/>
              </a:ext>
            </a:extLst>
          </p:cNvPr>
          <p:cNvSpPr>
            <a:spLocks noGrp="1"/>
          </p:cNvSpPr>
          <p:nvPr>
            <p:ph sz="quarter" idx="10"/>
          </p:nvPr>
        </p:nvSpPr>
        <p:spPr>
          <a:xfrm>
            <a:off x="584200" y="1435100"/>
            <a:ext cx="11018838" cy="430887"/>
          </a:xfrm>
        </p:spPr>
        <p:txBody>
          <a:bodyPr/>
          <a:lstStyle/>
          <a:p>
            <a:r>
              <a:rPr lang="en-US" dirty="0"/>
              <a:t>Assumptions about share data store</a:t>
            </a:r>
          </a:p>
        </p:txBody>
      </p:sp>
      <p:sp>
        <p:nvSpPr>
          <p:cNvPr id="6" name="Oval 5">
            <a:extLst>
              <a:ext uri="{FF2B5EF4-FFF2-40B4-BE49-F238E27FC236}">
                <a16:creationId xmlns:a16="http://schemas.microsoft.com/office/drawing/2014/main" id="{52A9BC7F-6723-4E5B-ADCE-B129B233C998}"/>
              </a:ext>
            </a:extLst>
          </p:cNvPr>
          <p:cNvSpPr/>
          <p:nvPr/>
        </p:nvSpPr>
        <p:spPr bwMode="auto">
          <a:xfrm>
            <a:off x="2743200" y="2289889"/>
            <a:ext cx="1563624" cy="156362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5400" dirty="0">
                <a:solidFill>
                  <a:srgbClr val="FFFFFF"/>
                </a:solidFill>
                <a:ea typeface="Segoe UI" pitchFamily="34" charset="0"/>
                <a:cs typeface="Segoe UI" pitchFamily="34" charset="0"/>
              </a:rPr>
              <a:t>A</a:t>
            </a:r>
          </a:p>
        </p:txBody>
      </p:sp>
      <p:sp>
        <p:nvSpPr>
          <p:cNvPr id="7" name="Oval 6">
            <a:extLst>
              <a:ext uri="{FF2B5EF4-FFF2-40B4-BE49-F238E27FC236}">
                <a16:creationId xmlns:a16="http://schemas.microsoft.com/office/drawing/2014/main" id="{F3484782-5F24-4159-AC14-5D53109B5BFD}"/>
              </a:ext>
            </a:extLst>
          </p:cNvPr>
          <p:cNvSpPr/>
          <p:nvPr/>
        </p:nvSpPr>
        <p:spPr bwMode="auto">
          <a:xfrm>
            <a:off x="9653018" y="2289889"/>
            <a:ext cx="1563624" cy="156362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5400" dirty="0">
                <a:solidFill>
                  <a:srgbClr val="FFFFFF"/>
                </a:solidFill>
                <a:ea typeface="Segoe UI" pitchFamily="34" charset="0"/>
                <a:cs typeface="Segoe UI" pitchFamily="34" charset="0"/>
              </a:rPr>
              <a:t>B</a:t>
            </a:r>
          </a:p>
        </p:txBody>
      </p:sp>
      <p:sp>
        <p:nvSpPr>
          <p:cNvPr id="9" name="Flowchart: Magnetic Disk 8">
            <a:extLst>
              <a:ext uri="{FF2B5EF4-FFF2-40B4-BE49-F238E27FC236}">
                <a16:creationId xmlns:a16="http://schemas.microsoft.com/office/drawing/2014/main" id="{73AEF72B-5E5E-45B0-8EE9-FA83F7D8C662}"/>
              </a:ext>
            </a:extLst>
          </p:cNvPr>
          <p:cNvSpPr/>
          <p:nvPr/>
        </p:nvSpPr>
        <p:spPr bwMode="auto">
          <a:xfrm>
            <a:off x="1224280" y="4757753"/>
            <a:ext cx="1563624" cy="985520"/>
          </a:xfrm>
          <a:prstGeom prst="flowChartMagneticDisk">
            <a:avLst/>
          </a:prstGeom>
          <a:solidFill>
            <a:srgbClr val="0078D4"/>
          </a:solidFill>
          <a:ln>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 name="Flowchart: Magnetic Disk 9">
            <a:extLst>
              <a:ext uri="{FF2B5EF4-FFF2-40B4-BE49-F238E27FC236}">
                <a16:creationId xmlns:a16="http://schemas.microsoft.com/office/drawing/2014/main" id="{6B38A695-40F1-4CDE-81C0-85F7DF4436B6}"/>
              </a:ext>
            </a:extLst>
          </p:cNvPr>
          <p:cNvSpPr/>
          <p:nvPr/>
        </p:nvSpPr>
        <p:spPr bwMode="auto">
          <a:xfrm>
            <a:off x="6433312" y="4757753"/>
            <a:ext cx="1563624" cy="985520"/>
          </a:xfrm>
          <a:prstGeom prst="flowChartMagneticDisk">
            <a:avLst/>
          </a:prstGeom>
          <a:solidFill>
            <a:srgbClr val="0078D4"/>
          </a:solidFill>
          <a:ln>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38A0E2C6-188C-40CF-A4DE-494BC7CE0AD5}"/>
              </a:ext>
            </a:extLst>
          </p:cNvPr>
          <p:cNvCxnSpPr>
            <a:stCxn id="6" idx="6"/>
            <a:endCxn id="7" idx="2"/>
          </p:cNvCxnSpPr>
          <p:nvPr/>
        </p:nvCxnSpPr>
        <p:spPr>
          <a:xfrm>
            <a:off x="4306824" y="3071701"/>
            <a:ext cx="5346194" cy="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EBD64836-12AA-4403-BB23-698EC337D6EB}"/>
              </a:ext>
            </a:extLst>
          </p:cNvPr>
          <p:cNvCxnSpPr>
            <a:cxnSpLocks/>
            <a:stCxn id="6" idx="4"/>
          </p:cNvCxnSpPr>
          <p:nvPr/>
        </p:nvCxnSpPr>
        <p:spPr>
          <a:xfrm rot="16200000" flipH="1">
            <a:off x="4194468" y="3184056"/>
            <a:ext cx="1569386" cy="2908299"/>
          </a:xfrm>
          <a:prstGeom prst="curvedConnector2">
            <a:avLst/>
          </a:prstGeom>
          <a:ln w="76200" cap="flat">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87A2C2F4-AC0F-4570-85BD-2D154C8671B0}"/>
              </a:ext>
            </a:extLst>
          </p:cNvPr>
          <p:cNvCxnSpPr>
            <a:cxnSpLocks/>
          </p:cNvCxnSpPr>
          <p:nvPr/>
        </p:nvCxnSpPr>
        <p:spPr>
          <a:xfrm rot="16200000" flipH="1">
            <a:off x="4641986" y="3064961"/>
            <a:ext cx="1133227" cy="2449423"/>
          </a:xfrm>
          <a:prstGeom prst="curvedConnector2">
            <a:avLst/>
          </a:prstGeom>
          <a:ln w="76200" cap="flat">
            <a:solidFill>
              <a:schemeClr val="tx1"/>
            </a:solidFill>
            <a:prstDash val="sysDot"/>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3BB3E193-2767-4AAF-8D90-1F2464A20133}"/>
              </a:ext>
            </a:extLst>
          </p:cNvPr>
          <p:cNvCxnSpPr>
            <a:cxnSpLocks/>
          </p:cNvCxnSpPr>
          <p:nvPr/>
        </p:nvCxnSpPr>
        <p:spPr>
          <a:xfrm flipV="1">
            <a:off x="7812111" y="3795214"/>
            <a:ext cx="2437894" cy="1002774"/>
          </a:xfrm>
          <a:prstGeom prst="curvedConnector2">
            <a:avLst/>
          </a:prstGeom>
          <a:ln w="76200" cap="flat">
            <a:solidFill>
              <a:schemeClr val="tx1"/>
            </a:solidFill>
            <a:prstDash val="sysDot"/>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949C8DF0-32B1-4386-9EE6-1F02790E7A60}"/>
              </a:ext>
            </a:extLst>
          </p:cNvPr>
          <p:cNvCxnSpPr>
            <a:cxnSpLocks/>
            <a:endCxn id="7" idx="4"/>
          </p:cNvCxnSpPr>
          <p:nvPr/>
        </p:nvCxnSpPr>
        <p:spPr>
          <a:xfrm flipV="1">
            <a:off x="8050864" y="3853513"/>
            <a:ext cx="2383966" cy="1591026"/>
          </a:xfrm>
          <a:prstGeom prst="curvedConnector2">
            <a:avLst/>
          </a:prstGeom>
          <a:ln w="76200" cap="flat">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29A817A-5E45-4DB4-ACBC-7356A5322EF6}"/>
              </a:ext>
            </a:extLst>
          </p:cNvPr>
          <p:cNvSpPr txBox="1"/>
          <p:nvPr/>
        </p:nvSpPr>
        <p:spPr>
          <a:xfrm>
            <a:off x="6660603" y="2819382"/>
            <a:ext cx="319318" cy="492443"/>
          </a:xfrm>
          <a:prstGeom prst="rect">
            <a:avLst/>
          </a:prstGeom>
          <a:solidFill>
            <a:srgbClr val="FF9349"/>
          </a:solidFill>
          <a:ln>
            <a:solidFill>
              <a:srgbClr val="6B2929"/>
            </a:solidFill>
          </a:ln>
        </p:spPr>
        <p:txBody>
          <a:bodyPr wrap="none" lIns="91440" tIns="91440" rIns="91440" bIns="91440" rtlCol="0">
            <a:spAutoFit/>
          </a:bodyPr>
          <a:lstStyle/>
          <a:p>
            <a:pPr algn="l"/>
            <a:r>
              <a:rPr lang="en-US" sz="2000" dirty="0">
                <a:solidFill>
                  <a:schemeClr val="bg1"/>
                </a:solidFill>
              </a:rPr>
              <a:t>T</a:t>
            </a:r>
          </a:p>
        </p:txBody>
      </p:sp>
      <p:sp>
        <p:nvSpPr>
          <p:cNvPr id="46" name="TextBox 45">
            <a:extLst>
              <a:ext uri="{FF2B5EF4-FFF2-40B4-BE49-F238E27FC236}">
                <a16:creationId xmlns:a16="http://schemas.microsoft.com/office/drawing/2014/main" id="{474153C6-6E7E-4030-9CE5-4F79D0E4A615}"/>
              </a:ext>
            </a:extLst>
          </p:cNvPr>
          <p:cNvSpPr txBox="1"/>
          <p:nvPr/>
        </p:nvSpPr>
        <p:spPr>
          <a:xfrm>
            <a:off x="8923529" y="4031194"/>
            <a:ext cx="319318" cy="492443"/>
          </a:xfrm>
          <a:prstGeom prst="rect">
            <a:avLst/>
          </a:prstGeom>
          <a:solidFill>
            <a:srgbClr val="FF9349"/>
          </a:solidFill>
          <a:ln>
            <a:solidFill>
              <a:srgbClr val="6B2929"/>
            </a:solidFill>
          </a:ln>
        </p:spPr>
        <p:txBody>
          <a:bodyPr wrap="none" lIns="91440" tIns="91440" rIns="91440" bIns="91440" rtlCol="0">
            <a:spAutoFit/>
          </a:bodyPr>
          <a:lstStyle/>
          <a:p>
            <a:pPr algn="l"/>
            <a:r>
              <a:rPr lang="en-US" sz="2000" dirty="0">
                <a:solidFill>
                  <a:schemeClr val="bg1"/>
                </a:solidFill>
              </a:rPr>
              <a:t>T</a:t>
            </a:r>
          </a:p>
        </p:txBody>
      </p:sp>
      <p:sp>
        <p:nvSpPr>
          <p:cNvPr id="47" name="TextBox 46">
            <a:extLst>
              <a:ext uri="{FF2B5EF4-FFF2-40B4-BE49-F238E27FC236}">
                <a16:creationId xmlns:a16="http://schemas.microsoft.com/office/drawing/2014/main" id="{FFF0590E-F9FD-4C4E-AB1D-D681031D2E9D}"/>
              </a:ext>
            </a:extLst>
          </p:cNvPr>
          <p:cNvSpPr txBox="1"/>
          <p:nvPr/>
        </p:nvSpPr>
        <p:spPr>
          <a:xfrm>
            <a:off x="5048940" y="4043450"/>
            <a:ext cx="319318" cy="492443"/>
          </a:xfrm>
          <a:prstGeom prst="rect">
            <a:avLst/>
          </a:prstGeom>
          <a:solidFill>
            <a:srgbClr val="FF9349"/>
          </a:solidFill>
          <a:ln>
            <a:solidFill>
              <a:srgbClr val="6B2929"/>
            </a:solidFill>
          </a:ln>
        </p:spPr>
        <p:txBody>
          <a:bodyPr wrap="none" lIns="91440" tIns="91440" rIns="91440" bIns="91440" rtlCol="0">
            <a:spAutoFit/>
          </a:bodyPr>
          <a:lstStyle/>
          <a:p>
            <a:pPr algn="l"/>
            <a:r>
              <a:rPr lang="en-US" sz="2000" dirty="0">
                <a:solidFill>
                  <a:schemeClr val="bg1"/>
                </a:solidFill>
              </a:rPr>
              <a:t>T</a:t>
            </a:r>
          </a:p>
        </p:txBody>
      </p:sp>
      <p:sp>
        <p:nvSpPr>
          <p:cNvPr id="48" name="TextBox 47">
            <a:extLst>
              <a:ext uri="{FF2B5EF4-FFF2-40B4-BE49-F238E27FC236}">
                <a16:creationId xmlns:a16="http://schemas.microsoft.com/office/drawing/2014/main" id="{58A8C020-E0F0-42EB-BDA9-5F78889D9179}"/>
              </a:ext>
            </a:extLst>
          </p:cNvPr>
          <p:cNvSpPr txBox="1"/>
          <p:nvPr/>
        </p:nvSpPr>
        <p:spPr>
          <a:xfrm>
            <a:off x="4181562" y="5250513"/>
            <a:ext cx="710451" cy="492443"/>
          </a:xfrm>
          <a:prstGeom prst="rect">
            <a:avLst/>
          </a:prstGeom>
          <a:solidFill>
            <a:srgbClr val="FF9349"/>
          </a:solidFill>
          <a:ln>
            <a:solidFill>
              <a:srgbClr val="6B2929"/>
            </a:solidFill>
          </a:ln>
        </p:spPr>
        <p:txBody>
          <a:bodyPr wrap="none" lIns="91440" tIns="91440" rIns="91440" bIns="91440" rtlCol="0">
            <a:spAutoFit/>
          </a:bodyPr>
          <a:lstStyle/>
          <a:p>
            <a:pPr algn="l"/>
            <a:r>
              <a:rPr lang="en-US" sz="2000" dirty="0">
                <a:solidFill>
                  <a:schemeClr val="bg1"/>
                </a:solidFill>
              </a:rPr>
              <a:t>Data</a:t>
            </a:r>
          </a:p>
        </p:txBody>
      </p:sp>
      <p:sp>
        <p:nvSpPr>
          <p:cNvPr id="49" name="TextBox 48">
            <a:extLst>
              <a:ext uri="{FF2B5EF4-FFF2-40B4-BE49-F238E27FC236}">
                <a16:creationId xmlns:a16="http://schemas.microsoft.com/office/drawing/2014/main" id="{C71E9BE4-747E-427E-896B-3DBE9209B5A8}"/>
              </a:ext>
            </a:extLst>
          </p:cNvPr>
          <p:cNvSpPr txBox="1"/>
          <p:nvPr/>
        </p:nvSpPr>
        <p:spPr>
          <a:xfrm>
            <a:off x="9183009" y="5275278"/>
            <a:ext cx="710451" cy="492443"/>
          </a:xfrm>
          <a:prstGeom prst="rect">
            <a:avLst/>
          </a:prstGeom>
          <a:solidFill>
            <a:srgbClr val="FF9349"/>
          </a:solidFill>
          <a:ln>
            <a:solidFill>
              <a:srgbClr val="6B2929"/>
            </a:solidFill>
          </a:ln>
        </p:spPr>
        <p:txBody>
          <a:bodyPr wrap="none" lIns="91440" tIns="91440" rIns="91440" bIns="91440" rtlCol="0">
            <a:spAutoFit/>
          </a:bodyPr>
          <a:lstStyle/>
          <a:p>
            <a:pPr algn="l"/>
            <a:r>
              <a:rPr lang="en-US" sz="2000" dirty="0">
                <a:solidFill>
                  <a:schemeClr val="bg1"/>
                </a:solidFill>
              </a:rPr>
              <a:t>Data</a:t>
            </a:r>
          </a:p>
        </p:txBody>
      </p:sp>
      <p:cxnSp>
        <p:nvCxnSpPr>
          <p:cNvPr id="50" name="Connector: Curved 49">
            <a:extLst>
              <a:ext uri="{FF2B5EF4-FFF2-40B4-BE49-F238E27FC236}">
                <a16:creationId xmlns:a16="http://schemas.microsoft.com/office/drawing/2014/main" id="{62E5ECFB-02C8-470B-BE11-8454C0B111A4}"/>
              </a:ext>
            </a:extLst>
          </p:cNvPr>
          <p:cNvCxnSpPr>
            <a:cxnSpLocks/>
            <a:endCxn id="9" idx="1"/>
          </p:cNvCxnSpPr>
          <p:nvPr/>
        </p:nvCxnSpPr>
        <p:spPr>
          <a:xfrm rot="10800000" flipV="1">
            <a:off x="2006092" y="3795215"/>
            <a:ext cx="1334096" cy="962538"/>
          </a:xfrm>
          <a:prstGeom prst="curvedConnector2">
            <a:avLst/>
          </a:prstGeom>
          <a:ln w="76200" cap="flat">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quot;Not Allowed&quot; Symbol 52">
            <a:extLst>
              <a:ext uri="{FF2B5EF4-FFF2-40B4-BE49-F238E27FC236}">
                <a16:creationId xmlns:a16="http://schemas.microsoft.com/office/drawing/2014/main" id="{35A5DB6A-CA22-4EE6-933D-26D3D71454A5}"/>
              </a:ext>
            </a:extLst>
          </p:cNvPr>
          <p:cNvSpPr/>
          <p:nvPr/>
        </p:nvSpPr>
        <p:spPr bwMode="auto">
          <a:xfrm>
            <a:off x="2120856" y="3723058"/>
            <a:ext cx="828297" cy="828297"/>
          </a:xfrm>
          <a:prstGeom prst="noSmoking">
            <a:avLst>
              <a:gd name="adj" fmla="val 12062"/>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4" name="Speech Bubble: Rectangle 53">
            <a:extLst>
              <a:ext uri="{FF2B5EF4-FFF2-40B4-BE49-F238E27FC236}">
                <a16:creationId xmlns:a16="http://schemas.microsoft.com/office/drawing/2014/main" id="{96E99A98-130C-4238-A1D7-8849239DCA85}"/>
              </a:ext>
            </a:extLst>
          </p:cNvPr>
          <p:cNvSpPr/>
          <p:nvPr/>
        </p:nvSpPr>
        <p:spPr bwMode="auto">
          <a:xfrm>
            <a:off x="512064" y="2289888"/>
            <a:ext cx="1911096" cy="962537"/>
          </a:xfrm>
          <a:prstGeom prst="wedgeRectCallout">
            <a:avLst>
              <a:gd name="adj1" fmla="val 19379"/>
              <a:gd name="adj2" fmla="val 192871"/>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solidFill>
                  <a:schemeClr val="tx1"/>
                </a:solidFill>
                <a:ea typeface="Segoe UI" pitchFamily="34" charset="0"/>
                <a:cs typeface="Segoe UI" pitchFamily="34" charset="0"/>
              </a:rPr>
              <a:t>Can’t switch data store independently</a:t>
            </a:r>
          </a:p>
        </p:txBody>
      </p:sp>
      <p:sp>
        <p:nvSpPr>
          <p:cNvPr id="55" name="Speech Bubble: Rectangle 54">
            <a:extLst>
              <a:ext uri="{FF2B5EF4-FFF2-40B4-BE49-F238E27FC236}">
                <a16:creationId xmlns:a16="http://schemas.microsoft.com/office/drawing/2014/main" id="{E0EA8194-32D7-48A2-956F-4B90090C48CA}"/>
              </a:ext>
            </a:extLst>
          </p:cNvPr>
          <p:cNvSpPr/>
          <p:nvPr/>
        </p:nvSpPr>
        <p:spPr bwMode="auto">
          <a:xfrm>
            <a:off x="2423160" y="5918516"/>
            <a:ext cx="2383965" cy="600240"/>
          </a:xfrm>
          <a:prstGeom prst="wedgeRectCallout">
            <a:avLst>
              <a:gd name="adj1" fmla="val 33885"/>
              <a:gd name="adj2" fmla="val -93729"/>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solidFill>
                  <a:schemeClr val="tx1"/>
                </a:solidFill>
                <a:ea typeface="Segoe UI" pitchFamily="34" charset="0"/>
                <a:cs typeface="Segoe UI" pitchFamily="34" charset="0"/>
              </a:rPr>
              <a:t>Store data, retrieve token (“primary key”)</a:t>
            </a:r>
          </a:p>
        </p:txBody>
      </p:sp>
      <p:sp>
        <p:nvSpPr>
          <p:cNvPr id="56" name="Speech Bubble: Rectangle 55">
            <a:extLst>
              <a:ext uri="{FF2B5EF4-FFF2-40B4-BE49-F238E27FC236}">
                <a16:creationId xmlns:a16="http://schemas.microsoft.com/office/drawing/2014/main" id="{3D9D958D-322F-4849-ADE8-7DDCC240C25D}"/>
              </a:ext>
            </a:extLst>
          </p:cNvPr>
          <p:cNvSpPr/>
          <p:nvPr/>
        </p:nvSpPr>
        <p:spPr bwMode="auto">
          <a:xfrm>
            <a:off x="9083188" y="6087869"/>
            <a:ext cx="2383966" cy="430887"/>
          </a:xfrm>
          <a:prstGeom prst="wedgeRectCallout">
            <a:avLst>
              <a:gd name="adj1" fmla="val -28434"/>
              <a:gd name="adj2" fmla="val -145363"/>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solidFill>
                  <a:schemeClr val="tx1"/>
                </a:solidFill>
                <a:ea typeface="Segoe UI" pitchFamily="34" charset="0"/>
                <a:cs typeface="Segoe UI" pitchFamily="34" charset="0"/>
              </a:rPr>
              <a:t>Pass token, retrieve data</a:t>
            </a:r>
          </a:p>
        </p:txBody>
      </p:sp>
    </p:spTree>
    <p:extLst>
      <p:ext uri="{BB962C8B-B14F-4D97-AF65-F5344CB8AC3E}">
        <p14:creationId xmlns:p14="http://schemas.microsoft.com/office/powerpoint/2010/main" val="2276085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right)">
                                      <p:cBhvr>
                                        <p:cTn id="7" dur="500"/>
                                        <p:tgtEl>
                                          <p:spTgt spid="5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par>
                          <p:cTn id="18" fill="hold">
                            <p:stCondLst>
                              <p:cond delay="0"/>
                            </p:stCondLst>
                            <p:childTnLst>
                              <p:par>
                                <p:cTn id="19" presetID="22" presetClass="entr" presetSubtype="8"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left)">
                                      <p:cBhvr>
                                        <p:cTn id="21" dur="500"/>
                                        <p:tgtEl>
                                          <p:spTgt spid="16"/>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55"/>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down)">
                                      <p:cBhvr>
                                        <p:cTn id="29" dur="500"/>
                                        <p:tgtEl>
                                          <p:spTgt spid="29"/>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47"/>
                                        </p:tgtEl>
                                        <p:attrNameLst>
                                          <p:attrName>style.visibility</p:attrName>
                                        </p:attrNameLst>
                                      </p:cBhvr>
                                      <p:to>
                                        <p:strVal val="visible"/>
                                      </p:to>
                                    </p:se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par>
                                <p:cTn id="36" presetID="1"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childTnLst>
                                </p:cTn>
                              </p:par>
                            </p:childTnLst>
                          </p:cTn>
                        </p:par>
                        <p:par>
                          <p:cTn id="38" fill="hold">
                            <p:stCondLst>
                              <p:cond delay="1500"/>
                            </p:stCondLst>
                            <p:childTnLst>
                              <p:par>
                                <p:cTn id="39" presetID="22" presetClass="entr" presetSubtype="2" fill="hold"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right)">
                                      <p:cBhvr>
                                        <p:cTn id="41" dur="500"/>
                                        <p:tgtEl>
                                          <p:spTgt spid="32"/>
                                        </p:tgtEl>
                                      </p:cBhvr>
                                    </p:animEffect>
                                  </p:childTnLst>
                                </p:cTn>
                              </p:par>
                              <p:par>
                                <p:cTn id="42" presetID="1"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childTnLst>
                                </p:cTn>
                              </p:par>
                            </p:childTnLst>
                          </p:cTn>
                        </p:par>
                        <p:par>
                          <p:cTn id="44" fill="hold">
                            <p:stCondLst>
                              <p:cond delay="2000"/>
                            </p:stCondLst>
                            <p:childTnLst>
                              <p:par>
                                <p:cTn id="45" presetID="22" presetClass="entr" presetSubtype="4" fill="hold" nodeType="after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down)">
                                      <p:cBhvr>
                                        <p:cTn id="47" dur="500"/>
                                        <p:tgtEl>
                                          <p:spTgt spid="39"/>
                                        </p:tgtEl>
                                      </p:cBhvr>
                                    </p:animEffect>
                                  </p:childTnLst>
                                </p:cTn>
                              </p:par>
                              <p:par>
                                <p:cTn id="48" presetID="1" presetClass="entr" presetSubtype="0" fill="hold" grpId="0" nodeType="withEffect">
                                  <p:stCondLst>
                                    <p:cond delay="0"/>
                                  </p:stCondLst>
                                  <p:childTnLst>
                                    <p:set>
                                      <p:cBhvr>
                                        <p:cTn id="49" dur="1" fill="hold">
                                          <p:stCondLst>
                                            <p:cond delay="0"/>
                                          </p:stCondLst>
                                        </p:cTn>
                                        <p:tgtEl>
                                          <p:spTgt spid="49"/>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5" grpId="0" animBg="1"/>
      <p:bldP spid="46" grpId="0" animBg="1"/>
      <p:bldP spid="47" grpId="0" animBg="1"/>
      <p:bldP spid="48" grpId="0" animBg="1"/>
      <p:bldP spid="49" grpId="0" animBg="1"/>
      <p:bldP spid="53" grpId="0" animBg="1"/>
      <p:bldP spid="54" grpId="0" animBg="1"/>
      <p:bldP spid="55" grpId="0" animBg="1"/>
      <p:bldP spid="5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EF4B4-CE62-49D1-B090-2C995AEF520F}"/>
              </a:ext>
            </a:extLst>
          </p:cNvPr>
          <p:cNvSpPr>
            <a:spLocks noGrp="1"/>
          </p:cNvSpPr>
          <p:nvPr>
            <p:ph type="title"/>
          </p:nvPr>
        </p:nvSpPr>
        <p:spPr/>
        <p:txBody>
          <a:bodyPr/>
          <a:lstStyle/>
          <a:p>
            <a:r>
              <a:rPr lang="en-US" dirty="0"/>
              <a:t>Data Store Decoupling Enables Evolution</a:t>
            </a:r>
          </a:p>
        </p:txBody>
      </p:sp>
      <p:sp>
        <p:nvSpPr>
          <p:cNvPr id="6" name="Oval 5">
            <a:extLst>
              <a:ext uri="{FF2B5EF4-FFF2-40B4-BE49-F238E27FC236}">
                <a16:creationId xmlns:a16="http://schemas.microsoft.com/office/drawing/2014/main" id="{52A9BC7F-6723-4E5B-ADCE-B129B233C998}"/>
              </a:ext>
            </a:extLst>
          </p:cNvPr>
          <p:cNvSpPr/>
          <p:nvPr/>
        </p:nvSpPr>
        <p:spPr bwMode="auto">
          <a:xfrm>
            <a:off x="2003898" y="2445531"/>
            <a:ext cx="1563624" cy="156362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5400" dirty="0">
                <a:solidFill>
                  <a:srgbClr val="FFFFFF"/>
                </a:solidFill>
                <a:ea typeface="Segoe UI" pitchFamily="34" charset="0"/>
                <a:cs typeface="Segoe UI" pitchFamily="34" charset="0"/>
              </a:rPr>
              <a:t>A</a:t>
            </a:r>
          </a:p>
        </p:txBody>
      </p:sp>
      <p:sp>
        <p:nvSpPr>
          <p:cNvPr id="7" name="Oval 6">
            <a:extLst>
              <a:ext uri="{FF2B5EF4-FFF2-40B4-BE49-F238E27FC236}">
                <a16:creationId xmlns:a16="http://schemas.microsoft.com/office/drawing/2014/main" id="{F3484782-5F24-4159-AC14-5D53109B5BFD}"/>
              </a:ext>
            </a:extLst>
          </p:cNvPr>
          <p:cNvSpPr/>
          <p:nvPr/>
        </p:nvSpPr>
        <p:spPr bwMode="auto">
          <a:xfrm>
            <a:off x="8913716" y="2445531"/>
            <a:ext cx="1563624" cy="156362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5400" dirty="0">
                <a:solidFill>
                  <a:srgbClr val="FFFFFF"/>
                </a:solidFill>
                <a:ea typeface="Segoe UI" pitchFamily="34" charset="0"/>
                <a:cs typeface="Segoe UI" pitchFamily="34" charset="0"/>
              </a:rPr>
              <a:t>B</a:t>
            </a:r>
          </a:p>
        </p:txBody>
      </p:sp>
      <p:sp>
        <p:nvSpPr>
          <p:cNvPr id="9" name="Flowchart: Magnetic Disk 8">
            <a:extLst>
              <a:ext uri="{FF2B5EF4-FFF2-40B4-BE49-F238E27FC236}">
                <a16:creationId xmlns:a16="http://schemas.microsoft.com/office/drawing/2014/main" id="{73AEF72B-5E5E-45B0-8EE9-FA83F7D8C662}"/>
              </a:ext>
            </a:extLst>
          </p:cNvPr>
          <p:cNvSpPr/>
          <p:nvPr/>
        </p:nvSpPr>
        <p:spPr bwMode="auto">
          <a:xfrm>
            <a:off x="2003898" y="4824177"/>
            <a:ext cx="1563624" cy="985520"/>
          </a:xfrm>
          <a:prstGeom prst="flowChartMagneticDisk">
            <a:avLst/>
          </a:prstGeom>
          <a:solidFill>
            <a:srgbClr val="0078D4"/>
          </a:solidFill>
          <a:ln>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 name="Flowchart: Magnetic Disk 9">
            <a:extLst>
              <a:ext uri="{FF2B5EF4-FFF2-40B4-BE49-F238E27FC236}">
                <a16:creationId xmlns:a16="http://schemas.microsoft.com/office/drawing/2014/main" id="{6B38A695-40F1-4CDE-81C0-85F7DF4436B6}"/>
              </a:ext>
            </a:extLst>
          </p:cNvPr>
          <p:cNvSpPr/>
          <p:nvPr/>
        </p:nvSpPr>
        <p:spPr bwMode="auto">
          <a:xfrm>
            <a:off x="8913716" y="4824177"/>
            <a:ext cx="1563624" cy="985520"/>
          </a:xfrm>
          <a:prstGeom prst="flowChartMagneticDisk">
            <a:avLst/>
          </a:prstGeom>
          <a:solidFill>
            <a:srgbClr val="0078D4"/>
          </a:solidFill>
          <a:ln>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38A0E2C6-188C-40CF-A4DE-494BC7CE0AD5}"/>
              </a:ext>
            </a:extLst>
          </p:cNvPr>
          <p:cNvCxnSpPr>
            <a:stCxn id="6" idx="6"/>
            <a:endCxn id="7" idx="2"/>
          </p:cNvCxnSpPr>
          <p:nvPr/>
        </p:nvCxnSpPr>
        <p:spPr>
          <a:xfrm>
            <a:off x="3567522" y="3227343"/>
            <a:ext cx="5346194" cy="0"/>
          </a:xfrm>
          <a:prstGeom prst="straightConnector1">
            <a:avLst/>
          </a:prstGeom>
          <a:ln w="76200">
            <a:solidFill>
              <a:schemeClr val="tx1"/>
            </a:solidFill>
            <a:prstDash val="sysDot"/>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71E9BE4-747E-427E-896B-3DBE9209B5A8}"/>
              </a:ext>
            </a:extLst>
          </p:cNvPr>
          <p:cNvSpPr txBox="1"/>
          <p:nvPr/>
        </p:nvSpPr>
        <p:spPr>
          <a:xfrm>
            <a:off x="8684182" y="4083481"/>
            <a:ext cx="2022692" cy="492443"/>
          </a:xfrm>
          <a:prstGeom prst="rect">
            <a:avLst/>
          </a:prstGeom>
          <a:solidFill>
            <a:srgbClr val="FF9349"/>
          </a:solidFill>
          <a:ln>
            <a:solidFill>
              <a:srgbClr val="6B2929"/>
            </a:solidFill>
          </a:ln>
        </p:spPr>
        <p:txBody>
          <a:bodyPr wrap="square" lIns="91440" tIns="91440" rIns="91440" bIns="91440" rtlCol="0">
            <a:spAutoFit/>
          </a:bodyPr>
          <a:lstStyle/>
          <a:p>
            <a:pPr algn="l"/>
            <a:r>
              <a:rPr lang="en-US" sz="2000" dirty="0">
                <a:solidFill>
                  <a:schemeClr val="bg1"/>
                </a:solidFill>
              </a:rPr>
              <a:t>Data schema V1</a:t>
            </a:r>
          </a:p>
        </p:txBody>
      </p:sp>
      <p:sp>
        <p:nvSpPr>
          <p:cNvPr id="23" name="TextBox 22">
            <a:extLst>
              <a:ext uri="{FF2B5EF4-FFF2-40B4-BE49-F238E27FC236}">
                <a16:creationId xmlns:a16="http://schemas.microsoft.com/office/drawing/2014/main" id="{F821C6B1-2C35-40E0-B07E-8D7F69D59B53}"/>
              </a:ext>
            </a:extLst>
          </p:cNvPr>
          <p:cNvSpPr txBox="1"/>
          <p:nvPr/>
        </p:nvSpPr>
        <p:spPr>
          <a:xfrm>
            <a:off x="1774364" y="4086631"/>
            <a:ext cx="2022692" cy="492443"/>
          </a:xfrm>
          <a:prstGeom prst="rect">
            <a:avLst/>
          </a:prstGeom>
          <a:solidFill>
            <a:srgbClr val="FF9349"/>
          </a:solidFill>
          <a:ln>
            <a:solidFill>
              <a:srgbClr val="6B2929"/>
            </a:solidFill>
          </a:ln>
        </p:spPr>
        <p:txBody>
          <a:bodyPr wrap="square" lIns="91440" tIns="91440" rIns="91440" bIns="91440" rtlCol="0">
            <a:spAutoFit/>
          </a:bodyPr>
          <a:lstStyle/>
          <a:p>
            <a:pPr algn="l"/>
            <a:r>
              <a:rPr lang="en-US" sz="2000" dirty="0">
                <a:solidFill>
                  <a:schemeClr val="bg1"/>
                </a:solidFill>
              </a:rPr>
              <a:t>Data schema V1</a:t>
            </a:r>
          </a:p>
        </p:txBody>
      </p:sp>
    </p:spTree>
    <p:extLst>
      <p:ext uri="{BB962C8B-B14F-4D97-AF65-F5344CB8AC3E}">
        <p14:creationId xmlns:p14="http://schemas.microsoft.com/office/powerpoint/2010/main" val="281094414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82125-D1D4-469A-A36B-2C2C341FC56C}"/>
              </a:ext>
            </a:extLst>
          </p:cNvPr>
          <p:cNvSpPr>
            <a:spLocks noGrp="1"/>
          </p:cNvSpPr>
          <p:nvPr>
            <p:ph type="title"/>
          </p:nvPr>
        </p:nvSpPr>
        <p:spPr>
          <a:xfrm>
            <a:off x="588263" y="3150413"/>
            <a:ext cx="4159950" cy="553998"/>
          </a:xfrm>
        </p:spPr>
        <p:txBody>
          <a:bodyPr/>
          <a:lstStyle/>
          <a:p>
            <a:r>
              <a:rPr lang="en-US" dirty="0"/>
              <a:t>Events vs. Messages</a:t>
            </a:r>
          </a:p>
        </p:txBody>
      </p:sp>
    </p:spTree>
    <p:extLst>
      <p:ext uri="{BB962C8B-B14F-4D97-AF65-F5344CB8AC3E}">
        <p14:creationId xmlns:p14="http://schemas.microsoft.com/office/powerpoint/2010/main" val="27814897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01605D-33D3-486F-9360-9A9D3D4D8A78}"/>
              </a:ext>
            </a:extLst>
          </p:cNvPr>
          <p:cNvSpPr>
            <a:spLocks noGrp="1"/>
          </p:cNvSpPr>
          <p:nvPr>
            <p:ph type="title"/>
          </p:nvPr>
        </p:nvSpPr>
        <p:spPr/>
        <p:txBody>
          <a:bodyPr/>
          <a:lstStyle/>
          <a:p>
            <a:r>
              <a:rPr lang="en-US" dirty="0"/>
              <a:t>Important Distinction</a:t>
            </a:r>
          </a:p>
        </p:txBody>
      </p:sp>
      <p:sp>
        <p:nvSpPr>
          <p:cNvPr id="6" name="Content Placeholder 5">
            <a:extLst>
              <a:ext uri="{FF2B5EF4-FFF2-40B4-BE49-F238E27FC236}">
                <a16:creationId xmlns:a16="http://schemas.microsoft.com/office/drawing/2014/main" id="{57A10AF1-36BE-4EF7-94AF-52FF2614C423}"/>
              </a:ext>
            </a:extLst>
          </p:cNvPr>
          <p:cNvSpPr>
            <a:spLocks noGrp="1"/>
          </p:cNvSpPr>
          <p:nvPr>
            <p:ph sz="quarter" idx="12"/>
          </p:nvPr>
        </p:nvSpPr>
        <p:spPr>
          <a:xfrm>
            <a:off x="584200" y="1435100"/>
            <a:ext cx="5211763" cy="4308872"/>
          </a:xfrm>
        </p:spPr>
        <p:txBody>
          <a:bodyPr/>
          <a:lstStyle/>
          <a:p>
            <a:r>
              <a:rPr lang="en-US" b="1" dirty="0"/>
              <a:t>Event</a:t>
            </a:r>
          </a:p>
          <a:p>
            <a:pPr marL="457200" indent="-457200">
              <a:buFont typeface="Arial" panose="020B0604020202020204" pitchFamily="34" charset="0"/>
              <a:buChar char="•"/>
            </a:pPr>
            <a:r>
              <a:rPr lang="en-US" dirty="0"/>
              <a:t>Lightweight by design</a:t>
            </a:r>
          </a:p>
          <a:p>
            <a:pPr marL="457200" indent="-457200">
              <a:buFont typeface="Arial" panose="020B0604020202020204" pitchFamily="34" charset="0"/>
              <a:buChar char="•"/>
            </a:pPr>
            <a:r>
              <a:rPr lang="en-US" dirty="0"/>
              <a:t>Notification of a condition or state change</a:t>
            </a:r>
          </a:p>
          <a:p>
            <a:pPr marL="457200" indent="-457200">
              <a:buFont typeface="Arial" panose="020B0604020202020204" pitchFamily="34" charset="0"/>
              <a:buChar char="•"/>
            </a:pPr>
            <a:r>
              <a:rPr lang="en-US" dirty="0"/>
              <a:t>No expectation of how the event is handled</a:t>
            </a:r>
          </a:p>
          <a:p>
            <a:pPr marL="457200" indent="-457200">
              <a:buFont typeface="Arial" panose="020B0604020202020204" pitchFamily="34" charset="0"/>
              <a:buChar char="•"/>
            </a:pPr>
            <a:r>
              <a:rPr lang="en-US" dirty="0"/>
              <a:t>Can be discrete parts of a series</a:t>
            </a:r>
          </a:p>
          <a:p>
            <a:pPr marL="457200" indent="-457200">
              <a:buFont typeface="Arial" panose="020B0604020202020204" pitchFamily="34" charset="0"/>
              <a:buChar char="•"/>
            </a:pPr>
            <a:r>
              <a:rPr lang="en-US" dirty="0"/>
              <a:t>Time-ordered and interrelated</a:t>
            </a:r>
          </a:p>
        </p:txBody>
      </p:sp>
      <p:sp>
        <p:nvSpPr>
          <p:cNvPr id="7" name="Content Placeholder 6">
            <a:extLst>
              <a:ext uri="{FF2B5EF4-FFF2-40B4-BE49-F238E27FC236}">
                <a16:creationId xmlns:a16="http://schemas.microsoft.com/office/drawing/2014/main" id="{936A98BB-7D45-4CA5-8A55-AA52E5F346DF}"/>
              </a:ext>
            </a:extLst>
          </p:cNvPr>
          <p:cNvSpPr>
            <a:spLocks noGrp="1"/>
          </p:cNvSpPr>
          <p:nvPr>
            <p:ph sz="quarter" idx="13"/>
          </p:nvPr>
        </p:nvSpPr>
        <p:spPr>
          <a:xfrm>
            <a:off x="6389688" y="1435100"/>
            <a:ext cx="5219700" cy="4653582"/>
          </a:xfrm>
        </p:spPr>
        <p:txBody>
          <a:bodyPr/>
          <a:lstStyle/>
          <a:p>
            <a:r>
              <a:rPr lang="en-US" b="1" dirty="0"/>
              <a:t>Message</a:t>
            </a:r>
            <a:endParaRPr lang="en-US" dirty="0"/>
          </a:p>
          <a:p>
            <a:pPr marL="457200" indent="-457200">
              <a:buFont typeface="Arial" panose="020B0604020202020204" pitchFamily="34" charset="0"/>
              <a:buChar char="•"/>
            </a:pPr>
            <a:r>
              <a:rPr lang="en-US" dirty="0"/>
              <a:t>Raw data produced by a service</a:t>
            </a:r>
          </a:p>
          <a:p>
            <a:pPr marL="457200" indent="-457200">
              <a:buFont typeface="Arial" panose="020B0604020202020204" pitchFamily="34" charset="0"/>
              <a:buChar char="•"/>
            </a:pPr>
            <a:r>
              <a:rPr lang="en-US" dirty="0"/>
              <a:t>Purposed to be consumed and stored elsewhere</a:t>
            </a:r>
          </a:p>
          <a:p>
            <a:pPr marL="457200" indent="-457200">
              <a:buFont typeface="Arial" panose="020B0604020202020204" pitchFamily="34" charset="0"/>
              <a:buChar char="•"/>
            </a:pPr>
            <a:r>
              <a:rPr lang="en-US" dirty="0"/>
              <a:t>Contains that about the trigger</a:t>
            </a:r>
          </a:p>
          <a:p>
            <a:pPr marL="457200" indent="-457200">
              <a:buFont typeface="Arial" panose="020B0604020202020204" pitchFamily="34" charset="0"/>
              <a:buChar char="•"/>
            </a:pPr>
            <a:r>
              <a:rPr lang="en-US" dirty="0"/>
              <a:t>Publisher has an expectation on how the consumer will handle it</a:t>
            </a:r>
          </a:p>
        </p:txBody>
      </p:sp>
    </p:spTree>
    <p:extLst>
      <p:ext uri="{BB962C8B-B14F-4D97-AF65-F5344CB8AC3E}">
        <p14:creationId xmlns:p14="http://schemas.microsoft.com/office/powerpoint/2010/main" val="2098727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90721C-C62D-4237-A28A-F1AB601834FF}"/>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5C962E38-2C41-4CA5-95B8-05429F301AB2}"/>
              </a:ext>
            </a:extLst>
          </p:cNvPr>
          <p:cNvSpPr>
            <a:spLocks noGrp="1"/>
          </p:cNvSpPr>
          <p:nvPr>
            <p:ph type="body" sz="quarter" idx="10"/>
          </p:nvPr>
        </p:nvSpPr>
        <p:spPr>
          <a:xfrm>
            <a:off x="584200" y="1435100"/>
            <a:ext cx="5212080" cy="4678204"/>
          </a:xfrm>
        </p:spPr>
        <p:txBody>
          <a:bodyPr/>
          <a:lstStyle/>
          <a:p>
            <a:pPr algn="ctr">
              <a:spcBef>
                <a:spcPts val="0"/>
              </a:spcBef>
              <a:spcAft>
                <a:spcPts val="1200"/>
              </a:spcAft>
            </a:pPr>
            <a:r>
              <a:rPr lang="en-US" dirty="0"/>
              <a:t>Messaging</a:t>
            </a:r>
          </a:p>
          <a:p>
            <a:pPr algn="ctr"/>
            <a:endParaRPr lang="en-US" dirty="0"/>
          </a:p>
          <a:p>
            <a:pPr algn="ctr"/>
            <a:endParaRPr lang="en-US" dirty="0"/>
          </a:p>
          <a:p>
            <a:pPr algn="ctr"/>
            <a:r>
              <a:rPr lang="en-US" dirty="0"/>
              <a:t>Expectations</a:t>
            </a:r>
          </a:p>
          <a:p>
            <a:pPr algn="ctr"/>
            <a:r>
              <a:rPr lang="en-US" dirty="0"/>
              <a:t>Conversations</a:t>
            </a:r>
          </a:p>
          <a:p>
            <a:pPr algn="ctr"/>
            <a:r>
              <a:rPr lang="en-US" dirty="0"/>
              <a:t>Contracts</a:t>
            </a:r>
          </a:p>
          <a:p>
            <a:pPr algn="ctr"/>
            <a:r>
              <a:rPr lang="en-US" dirty="0"/>
              <a:t>Control Transfer</a:t>
            </a:r>
          </a:p>
          <a:p>
            <a:pPr algn="ctr"/>
            <a:r>
              <a:rPr lang="en-US" dirty="0"/>
              <a:t>Value Transfer</a:t>
            </a:r>
          </a:p>
        </p:txBody>
      </p:sp>
      <p:sp>
        <p:nvSpPr>
          <p:cNvPr id="7" name="Text Placeholder 6">
            <a:extLst>
              <a:ext uri="{FF2B5EF4-FFF2-40B4-BE49-F238E27FC236}">
                <a16:creationId xmlns:a16="http://schemas.microsoft.com/office/drawing/2014/main" id="{BEDD124C-E318-4FB8-9F59-0E033EE6455F}"/>
              </a:ext>
            </a:extLst>
          </p:cNvPr>
          <p:cNvSpPr>
            <a:spLocks noGrp="1"/>
          </p:cNvSpPr>
          <p:nvPr>
            <p:ph type="body" sz="quarter" idx="12"/>
          </p:nvPr>
        </p:nvSpPr>
        <p:spPr>
          <a:xfrm>
            <a:off x="6397171" y="1435100"/>
            <a:ext cx="5212080" cy="3508653"/>
          </a:xfrm>
        </p:spPr>
        <p:txBody>
          <a:bodyPr/>
          <a:lstStyle/>
          <a:p>
            <a:pPr algn="ctr">
              <a:spcBef>
                <a:spcPts val="0"/>
              </a:spcBef>
              <a:spcAft>
                <a:spcPts val="1200"/>
              </a:spcAft>
            </a:pPr>
            <a:r>
              <a:rPr lang="en-US" dirty="0" err="1"/>
              <a:t>Eventing</a:t>
            </a:r>
            <a:endParaRPr lang="en-US" dirty="0"/>
          </a:p>
          <a:p>
            <a:pPr algn="ctr"/>
            <a:endParaRPr lang="en-US" dirty="0"/>
          </a:p>
          <a:p>
            <a:pPr algn="ctr"/>
            <a:endParaRPr lang="en-US" dirty="0"/>
          </a:p>
          <a:p>
            <a:pPr algn="ctr"/>
            <a:r>
              <a:rPr lang="en-US" dirty="0"/>
              <a:t>History</a:t>
            </a:r>
          </a:p>
          <a:p>
            <a:pPr algn="ctr"/>
            <a:r>
              <a:rPr lang="en-US" dirty="0"/>
              <a:t>Context</a:t>
            </a:r>
          </a:p>
          <a:p>
            <a:pPr algn="ctr"/>
            <a:r>
              <a:rPr lang="en-US" dirty="0"/>
              <a:t>Order</a:t>
            </a:r>
          </a:p>
        </p:txBody>
      </p:sp>
      <p:sp>
        <p:nvSpPr>
          <p:cNvPr id="8" name="Rectangle 7">
            <a:extLst>
              <a:ext uri="{FF2B5EF4-FFF2-40B4-BE49-F238E27FC236}">
                <a16:creationId xmlns:a16="http://schemas.microsoft.com/office/drawing/2014/main" id="{2E26CFC1-69D3-4C46-8AA6-DF5EC1606A9F}"/>
              </a:ext>
            </a:extLst>
          </p:cNvPr>
          <p:cNvSpPr/>
          <p:nvPr/>
        </p:nvSpPr>
        <p:spPr bwMode="auto">
          <a:xfrm>
            <a:off x="825500" y="2234046"/>
            <a:ext cx="4729480" cy="9802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0" dirty="0">
                <a:solidFill>
                  <a:srgbClr val="FFFFFF"/>
                </a:solidFill>
                <a:ea typeface="Segoe UI" pitchFamily="34" charset="0"/>
                <a:cs typeface="Segoe UI" pitchFamily="34" charset="0"/>
              </a:rPr>
              <a:t>Intents</a:t>
            </a:r>
          </a:p>
        </p:txBody>
      </p:sp>
      <p:sp>
        <p:nvSpPr>
          <p:cNvPr id="9" name="Rectangle 8">
            <a:extLst>
              <a:ext uri="{FF2B5EF4-FFF2-40B4-BE49-F238E27FC236}">
                <a16:creationId xmlns:a16="http://schemas.microsoft.com/office/drawing/2014/main" id="{78491DED-E99F-4B0C-B15E-B1D79139C03F}"/>
              </a:ext>
            </a:extLst>
          </p:cNvPr>
          <p:cNvSpPr/>
          <p:nvPr/>
        </p:nvSpPr>
        <p:spPr bwMode="auto">
          <a:xfrm>
            <a:off x="6637020" y="2234046"/>
            <a:ext cx="4729480" cy="9802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0" dirty="0">
                <a:solidFill>
                  <a:srgbClr val="FFFFFF"/>
                </a:solidFill>
                <a:ea typeface="Segoe UI" pitchFamily="34" charset="0"/>
                <a:cs typeface="Segoe UI" pitchFamily="34" charset="0"/>
              </a:rPr>
              <a:t>Facts</a:t>
            </a:r>
          </a:p>
        </p:txBody>
      </p:sp>
    </p:spTree>
    <p:extLst>
      <p:ext uri="{BB962C8B-B14F-4D97-AF65-F5344CB8AC3E}">
        <p14:creationId xmlns:p14="http://schemas.microsoft.com/office/powerpoint/2010/main" val="296745048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90721C-C62D-4237-A28A-F1AB601834FF}"/>
              </a:ext>
            </a:extLst>
          </p:cNvPr>
          <p:cNvSpPr>
            <a:spLocks noGrp="1"/>
          </p:cNvSpPr>
          <p:nvPr>
            <p:ph type="title"/>
          </p:nvPr>
        </p:nvSpPr>
        <p:spPr/>
        <p:txBody>
          <a:bodyPr/>
          <a:lstStyle/>
          <a:p>
            <a:endParaRPr lang="en-US"/>
          </a:p>
        </p:txBody>
      </p:sp>
      <p:sp>
        <p:nvSpPr>
          <p:cNvPr id="6" name="Text Placeholder 5">
            <a:extLst>
              <a:ext uri="{FF2B5EF4-FFF2-40B4-BE49-F238E27FC236}">
                <a16:creationId xmlns:a16="http://schemas.microsoft.com/office/drawing/2014/main" id="{5C962E38-2C41-4CA5-95B8-05429F301AB2}"/>
              </a:ext>
            </a:extLst>
          </p:cNvPr>
          <p:cNvSpPr>
            <a:spLocks noGrp="1"/>
          </p:cNvSpPr>
          <p:nvPr>
            <p:ph type="body" sz="quarter" idx="10"/>
          </p:nvPr>
        </p:nvSpPr>
        <p:spPr>
          <a:xfrm>
            <a:off x="584200" y="1435100"/>
            <a:ext cx="5212080" cy="3693319"/>
          </a:xfrm>
        </p:spPr>
        <p:txBody>
          <a:bodyPr/>
          <a:lstStyle/>
          <a:p>
            <a:pPr algn="ctr">
              <a:spcBef>
                <a:spcPts val="0"/>
              </a:spcBef>
              <a:spcAft>
                <a:spcPts val="1200"/>
              </a:spcAft>
            </a:pPr>
            <a:r>
              <a:rPr lang="en-US" dirty="0"/>
              <a:t>Messaging</a:t>
            </a:r>
          </a:p>
          <a:p>
            <a:pPr algn="ctr">
              <a:spcBef>
                <a:spcPts val="0"/>
              </a:spcBef>
              <a:spcAft>
                <a:spcPts val="1200"/>
              </a:spcAft>
            </a:pPr>
            <a:endParaRPr lang="en-US" dirty="0"/>
          </a:p>
          <a:p>
            <a:pPr algn="ctr">
              <a:spcBef>
                <a:spcPts val="0"/>
              </a:spcBef>
              <a:spcAft>
                <a:spcPts val="1200"/>
              </a:spcAft>
            </a:pPr>
            <a:endParaRPr lang="en-US" dirty="0"/>
          </a:p>
          <a:p>
            <a:pPr algn="ctr">
              <a:spcBef>
                <a:spcPts val="0"/>
              </a:spcBef>
              <a:spcAft>
                <a:spcPts val="1200"/>
              </a:spcAft>
            </a:pPr>
            <a:endParaRPr lang="en-US" dirty="0"/>
          </a:p>
          <a:p>
            <a:pPr algn="ctr">
              <a:spcBef>
                <a:spcPts val="0"/>
              </a:spcBef>
              <a:spcAft>
                <a:spcPts val="1200"/>
              </a:spcAft>
            </a:pPr>
            <a:endParaRPr lang="en-US" dirty="0"/>
          </a:p>
          <a:p>
            <a:pPr algn="ctr">
              <a:spcBef>
                <a:spcPts val="0"/>
              </a:spcBef>
              <a:spcAft>
                <a:spcPts val="1200"/>
              </a:spcAft>
            </a:pPr>
            <a:endParaRPr lang="en-US" sz="2000" dirty="0"/>
          </a:p>
          <a:p>
            <a:pPr algn="ctr">
              <a:spcBef>
                <a:spcPts val="0"/>
              </a:spcBef>
              <a:spcAft>
                <a:spcPts val="1200"/>
              </a:spcAft>
            </a:pPr>
            <a:r>
              <a:rPr lang="en-US" sz="2000" dirty="0"/>
              <a:t>Often: one message, one receiver</a:t>
            </a:r>
          </a:p>
        </p:txBody>
      </p:sp>
      <p:sp>
        <p:nvSpPr>
          <p:cNvPr id="7" name="Text Placeholder 6">
            <a:extLst>
              <a:ext uri="{FF2B5EF4-FFF2-40B4-BE49-F238E27FC236}">
                <a16:creationId xmlns:a16="http://schemas.microsoft.com/office/drawing/2014/main" id="{BEDD124C-E318-4FB8-9F59-0E033EE6455F}"/>
              </a:ext>
            </a:extLst>
          </p:cNvPr>
          <p:cNvSpPr>
            <a:spLocks noGrp="1"/>
          </p:cNvSpPr>
          <p:nvPr>
            <p:ph type="body" sz="quarter" idx="12"/>
          </p:nvPr>
        </p:nvSpPr>
        <p:spPr>
          <a:xfrm>
            <a:off x="6397171" y="1435100"/>
            <a:ext cx="5212080" cy="3785652"/>
          </a:xfrm>
        </p:spPr>
        <p:txBody>
          <a:bodyPr/>
          <a:lstStyle/>
          <a:p>
            <a:pPr algn="ctr">
              <a:spcBef>
                <a:spcPts val="0"/>
              </a:spcBef>
              <a:spcAft>
                <a:spcPts val="1200"/>
              </a:spcAft>
            </a:pPr>
            <a:r>
              <a:rPr lang="en-US" dirty="0" err="1"/>
              <a:t>Eventing</a:t>
            </a:r>
            <a:endParaRPr lang="en-US" dirty="0"/>
          </a:p>
          <a:p>
            <a:pPr algn="ctr">
              <a:spcBef>
                <a:spcPts val="0"/>
              </a:spcBef>
              <a:spcAft>
                <a:spcPts val="1200"/>
              </a:spcAft>
            </a:pPr>
            <a:endParaRPr lang="en-US" dirty="0"/>
          </a:p>
          <a:p>
            <a:pPr algn="ctr">
              <a:spcBef>
                <a:spcPts val="0"/>
              </a:spcBef>
              <a:spcAft>
                <a:spcPts val="1200"/>
              </a:spcAft>
            </a:pPr>
            <a:endParaRPr lang="en-US" dirty="0"/>
          </a:p>
          <a:p>
            <a:pPr algn="ctr">
              <a:spcBef>
                <a:spcPts val="0"/>
              </a:spcBef>
              <a:spcAft>
                <a:spcPts val="1200"/>
              </a:spcAft>
            </a:pPr>
            <a:endParaRPr lang="en-US" dirty="0"/>
          </a:p>
          <a:p>
            <a:pPr algn="ctr">
              <a:spcBef>
                <a:spcPts val="0"/>
              </a:spcBef>
              <a:spcAft>
                <a:spcPts val="1200"/>
              </a:spcAft>
            </a:pPr>
            <a:endParaRPr lang="en-US" dirty="0"/>
          </a:p>
          <a:p>
            <a:pPr algn="ctr">
              <a:spcBef>
                <a:spcPts val="0"/>
              </a:spcBef>
              <a:spcAft>
                <a:spcPts val="1200"/>
              </a:spcAft>
            </a:pPr>
            <a:endParaRPr lang="en-US" sz="2000" dirty="0"/>
          </a:p>
          <a:p>
            <a:pPr algn="ctr">
              <a:spcBef>
                <a:spcPts val="0"/>
              </a:spcBef>
              <a:spcAft>
                <a:spcPts val="1200"/>
              </a:spcAft>
            </a:pPr>
            <a:r>
              <a:rPr lang="en-US" sz="2000" dirty="0"/>
              <a:t>Often: One event, 0 to many receivers</a:t>
            </a:r>
          </a:p>
        </p:txBody>
      </p:sp>
      <p:sp>
        <p:nvSpPr>
          <p:cNvPr id="10" name="Oval 9">
            <a:extLst>
              <a:ext uri="{FF2B5EF4-FFF2-40B4-BE49-F238E27FC236}">
                <a16:creationId xmlns:a16="http://schemas.microsoft.com/office/drawing/2014/main" id="{713DEB4E-B458-4415-8657-02DA003000E8}"/>
              </a:ext>
            </a:extLst>
          </p:cNvPr>
          <p:cNvSpPr/>
          <p:nvPr/>
        </p:nvSpPr>
        <p:spPr bwMode="auto">
          <a:xfrm>
            <a:off x="4228938" y="2558741"/>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B</a:t>
            </a:r>
          </a:p>
        </p:txBody>
      </p:sp>
      <p:sp>
        <p:nvSpPr>
          <p:cNvPr id="11" name="Oval 10">
            <a:extLst>
              <a:ext uri="{FF2B5EF4-FFF2-40B4-BE49-F238E27FC236}">
                <a16:creationId xmlns:a16="http://schemas.microsoft.com/office/drawing/2014/main" id="{B78273CB-80CC-47BA-B605-5DA5CB39B89C}"/>
              </a:ext>
            </a:extLst>
          </p:cNvPr>
          <p:cNvSpPr/>
          <p:nvPr/>
        </p:nvSpPr>
        <p:spPr bwMode="auto">
          <a:xfrm>
            <a:off x="2937002" y="3634401"/>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C</a:t>
            </a:r>
          </a:p>
        </p:txBody>
      </p:sp>
      <p:sp>
        <p:nvSpPr>
          <p:cNvPr id="12" name="Oval 11">
            <a:extLst>
              <a:ext uri="{FF2B5EF4-FFF2-40B4-BE49-F238E27FC236}">
                <a16:creationId xmlns:a16="http://schemas.microsoft.com/office/drawing/2014/main" id="{0F31B84F-C546-46F6-ADFC-93ECB80D50D3}"/>
              </a:ext>
            </a:extLst>
          </p:cNvPr>
          <p:cNvSpPr/>
          <p:nvPr/>
        </p:nvSpPr>
        <p:spPr bwMode="auto">
          <a:xfrm>
            <a:off x="1645065" y="2558741"/>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B</a:t>
            </a:r>
          </a:p>
        </p:txBody>
      </p:sp>
      <p:cxnSp>
        <p:nvCxnSpPr>
          <p:cNvPr id="3" name="Connector: Curved 2">
            <a:extLst>
              <a:ext uri="{FF2B5EF4-FFF2-40B4-BE49-F238E27FC236}">
                <a16:creationId xmlns:a16="http://schemas.microsoft.com/office/drawing/2014/main" id="{E5A64CD3-7A70-4EA0-8D03-BB6565C94019}"/>
              </a:ext>
            </a:extLst>
          </p:cNvPr>
          <p:cNvCxnSpPr>
            <a:stCxn id="12" idx="7"/>
            <a:endCxn id="10" idx="1"/>
          </p:cNvCxnSpPr>
          <p:nvPr/>
        </p:nvCxnSpPr>
        <p:spPr>
          <a:xfrm rot="5400000" flipH="1" flipV="1">
            <a:off x="3183889" y="1513693"/>
            <a:ext cx="12700" cy="2234721"/>
          </a:xfrm>
          <a:prstGeom prst="curvedConnector3">
            <a:avLst>
              <a:gd name="adj1" fmla="val 2369386"/>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10C2930A-C18D-405E-AAA9-B7C599133201}"/>
              </a:ext>
            </a:extLst>
          </p:cNvPr>
          <p:cNvCxnSpPr>
            <a:stCxn id="10" idx="3"/>
            <a:endCxn id="12" idx="5"/>
          </p:cNvCxnSpPr>
          <p:nvPr/>
        </p:nvCxnSpPr>
        <p:spPr>
          <a:xfrm rot="5400000">
            <a:off x="3183890" y="1862845"/>
            <a:ext cx="12700" cy="2234721"/>
          </a:xfrm>
          <a:prstGeom prst="curvedConnector3">
            <a:avLst>
              <a:gd name="adj1" fmla="val 2369386"/>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61F42E01-9792-4DDD-9797-8870E14D86FC}"/>
              </a:ext>
            </a:extLst>
          </p:cNvPr>
          <p:cNvCxnSpPr>
            <a:stCxn id="11" idx="6"/>
            <a:endCxn id="10" idx="4"/>
          </p:cNvCxnSpPr>
          <p:nvPr/>
        </p:nvCxnSpPr>
        <p:spPr>
          <a:xfrm flipV="1">
            <a:off x="3430778" y="3052517"/>
            <a:ext cx="1045048" cy="828772"/>
          </a:xfrm>
          <a:prstGeom prst="curved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Connector: Curved 16">
            <a:extLst>
              <a:ext uri="{FF2B5EF4-FFF2-40B4-BE49-F238E27FC236}">
                <a16:creationId xmlns:a16="http://schemas.microsoft.com/office/drawing/2014/main" id="{8ABA8DB0-1D12-4F63-A12C-18A8F37EBA40}"/>
              </a:ext>
            </a:extLst>
          </p:cNvPr>
          <p:cNvCxnSpPr>
            <a:stCxn id="12" idx="6"/>
            <a:endCxn id="11" idx="0"/>
          </p:cNvCxnSpPr>
          <p:nvPr/>
        </p:nvCxnSpPr>
        <p:spPr>
          <a:xfrm>
            <a:off x="2138841" y="2805629"/>
            <a:ext cx="1045049" cy="828772"/>
          </a:xfrm>
          <a:prstGeom prst="curved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CAF39B85-022D-41E3-B101-7EED5AAB2EFD}"/>
              </a:ext>
            </a:extLst>
          </p:cNvPr>
          <p:cNvCxnSpPr>
            <a:stCxn id="12" idx="4"/>
            <a:endCxn id="11" idx="2"/>
          </p:cNvCxnSpPr>
          <p:nvPr/>
        </p:nvCxnSpPr>
        <p:spPr>
          <a:xfrm rot="16200000" flipH="1">
            <a:off x="2000091" y="2944378"/>
            <a:ext cx="828772" cy="1045049"/>
          </a:xfrm>
          <a:prstGeom prst="curved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AD7AB7C9-F63D-477B-A489-8C00B42281D0}"/>
              </a:ext>
            </a:extLst>
          </p:cNvPr>
          <p:cNvSpPr/>
          <p:nvPr/>
        </p:nvSpPr>
        <p:spPr bwMode="auto">
          <a:xfrm>
            <a:off x="10053160" y="2558740"/>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a:t>
            </a:r>
          </a:p>
        </p:txBody>
      </p:sp>
      <p:sp>
        <p:nvSpPr>
          <p:cNvPr id="27" name="Oval 26">
            <a:extLst>
              <a:ext uri="{FF2B5EF4-FFF2-40B4-BE49-F238E27FC236}">
                <a16:creationId xmlns:a16="http://schemas.microsoft.com/office/drawing/2014/main" id="{BDE5FC90-46B6-4AF0-87DF-96A5B314F54F}"/>
              </a:ext>
            </a:extLst>
          </p:cNvPr>
          <p:cNvSpPr/>
          <p:nvPr/>
        </p:nvSpPr>
        <p:spPr bwMode="auto">
          <a:xfrm>
            <a:off x="8761224" y="3634400"/>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a:t>
            </a:r>
          </a:p>
        </p:txBody>
      </p:sp>
      <p:sp>
        <p:nvSpPr>
          <p:cNvPr id="28" name="Oval 27">
            <a:extLst>
              <a:ext uri="{FF2B5EF4-FFF2-40B4-BE49-F238E27FC236}">
                <a16:creationId xmlns:a16="http://schemas.microsoft.com/office/drawing/2014/main" id="{D35E1A7B-4BD2-4CE4-ABB6-4E3C7041CC42}"/>
              </a:ext>
            </a:extLst>
          </p:cNvPr>
          <p:cNvSpPr/>
          <p:nvPr/>
        </p:nvSpPr>
        <p:spPr bwMode="auto">
          <a:xfrm>
            <a:off x="7469287" y="2558740"/>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B</a:t>
            </a:r>
          </a:p>
        </p:txBody>
      </p:sp>
      <p:cxnSp>
        <p:nvCxnSpPr>
          <p:cNvPr id="29" name="Connector: Curved 28">
            <a:extLst>
              <a:ext uri="{FF2B5EF4-FFF2-40B4-BE49-F238E27FC236}">
                <a16:creationId xmlns:a16="http://schemas.microsoft.com/office/drawing/2014/main" id="{8B5A413F-003B-4998-A823-35414F771CCA}"/>
              </a:ext>
            </a:extLst>
          </p:cNvPr>
          <p:cNvCxnSpPr>
            <a:stCxn id="28" idx="7"/>
            <a:endCxn id="26" idx="1"/>
          </p:cNvCxnSpPr>
          <p:nvPr/>
        </p:nvCxnSpPr>
        <p:spPr>
          <a:xfrm rot="5400000" flipH="1" flipV="1">
            <a:off x="9008111" y="1513692"/>
            <a:ext cx="12700" cy="2234721"/>
          </a:xfrm>
          <a:prstGeom prst="curvedConnector3">
            <a:avLst>
              <a:gd name="adj1" fmla="val 2369386"/>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31">
            <a:extLst>
              <a:ext uri="{FF2B5EF4-FFF2-40B4-BE49-F238E27FC236}">
                <a16:creationId xmlns:a16="http://schemas.microsoft.com/office/drawing/2014/main" id="{AEDAE330-C548-4947-8C46-A0B0DDDEC209}"/>
              </a:ext>
            </a:extLst>
          </p:cNvPr>
          <p:cNvCxnSpPr>
            <a:cxnSpLocks/>
            <a:stCxn id="28" idx="6"/>
            <a:endCxn id="27" idx="0"/>
          </p:cNvCxnSpPr>
          <p:nvPr/>
        </p:nvCxnSpPr>
        <p:spPr>
          <a:xfrm>
            <a:off x="7963063" y="2805628"/>
            <a:ext cx="1045049" cy="828772"/>
          </a:xfrm>
          <a:prstGeom prst="curved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77078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A8282-EE1E-4ABD-AB7D-5929E14F2855}"/>
              </a:ext>
            </a:extLst>
          </p:cNvPr>
          <p:cNvSpPr>
            <a:spLocks noGrp="1"/>
          </p:cNvSpPr>
          <p:nvPr>
            <p:ph type="title"/>
          </p:nvPr>
        </p:nvSpPr>
        <p:spPr>
          <a:xfrm>
            <a:off x="588263" y="2873414"/>
            <a:ext cx="4159950" cy="1107996"/>
          </a:xfrm>
        </p:spPr>
        <p:txBody>
          <a:bodyPr/>
          <a:lstStyle/>
          <a:p>
            <a:r>
              <a:rPr lang="en-US" dirty="0"/>
              <a:t>Choose A Messaging Service</a:t>
            </a:r>
          </a:p>
        </p:txBody>
      </p:sp>
    </p:spTree>
    <p:extLst>
      <p:ext uri="{BB962C8B-B14F-4D97-AF65-F5344CB8AC3E}">
        <p14:creationId xmlns:p14="http://schemas.microsoft.com/office/powerpoint/2010/main" val="37242860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576A20-76B7-4629-934C-5410FF14D66B}"/>
              </a:ext>
            </a:extLst>
          </p:cNvPr>
          <p:cNvSpPr>
            <a:spLocks noGrp="1"/>
          </p:cNvSpPr>
          <p:nvPr>
            <p:ph type="title"/>
          </p:nvPr>
        </p:nvSpPr>
        <p:spPr/>
        <p:txBody>
          <a:bodyPr/>
          <a:lstStyle/>
          <a:p>
            <a:r>
              <a:rPr lang="en-US" dirty="0"/>
              <a:t>Azure Messaging Services Compared</a:t>
            </a:r>
          </a:p>
        </p:txBody>
      </p:sp>
      <p:graphicFrame>
        <p:nvGraphicFramePr>
          <p:cNvPr id="7" name="Table 7">
            <a:extLst>
              <a:ext uri="{FF2B5EF4-FFF2-40B4-BE49-F238E27FC236}">
                <a16:creationId xmlns:a16="http://schemas.microsoft.com/office/drawing/2014/main" id="{A0AD7D5D-EC97-491F-89B7-3AE46CE59E29}"/>
              </a:ext>
            </a:extLst>
          </p:cNvPr>
          <p:cNvGraphicFramePr>
            <a:graphicFrameLocks noGrp="1"/>
          </p:cNvGraphicFramePr>
          <p:nvPr>
            <p:ph sz="quarter" idx="10"/>
            <p:extLst>
              <p:ext uri="{D42A27DB-BD31-4B8C-83A1-F6EECF244321}">
                <p14:modId xmlns:p14="http://schemas.microsoft.com/office/powerpoint/2010/main" val="3132930300"/>
              </p:ext>
            </p:extLst>
          </p:nvPr>
        </p:nvGraphicFramePr>
        <p:xfrm>
          <a:off x="584200" y="1724479"/>
          <a:ext cx="11018836" cy="3409042"/>
        </p:xfrm>
        <a:graphic>
          <a:graphicData uri="http://schemas.openxmlformats.org/drawingml/2006/table">
            <a:tbl>
              <a:tblPr firstRow="1" bandRow="1">
                <a:tableStyleId>{5C22544A-7EE6-4342-B048-85BDC9FD1C3A}</a:tableStyleId>
              </a:tblPr>
              <a:tblGrid>
                <a:gridCol w="2754709">
                  <a:extLst>
                    <a:ext uri="{9D8B030D-6E8A-4147-A177-3AD203B41FA5}">
                      <a16:colId xmlns:a16="http://schemas.microsoft.com/office/drawing/2014/main" val="229996621"/>
                    </a:ext>
                  </a:extLst>
                </a:gridCol>
                <a:gridCol w="2754709">
                  <a:extLst>
                    <a:ext uri="{9D8B030D-6E8A-4147-A177-3AD203B41FA5}">
                      <a16:colId xmlns:a16="http://schemas.microsoft.com/office/drawing/2014/main" val="1439835599"/>
                    </a:ext>
                  </a:extLst>
                </a:gridCol>
                <a:gridCol w="2754709">
                  <a:extLst>
                    <a:ext uri="{9D8B030D-6E8A-4147-A177-3AD203B41FA5}">
                      <a16:colId xmlns:a16="http://schemas.microsoft.com/office/drawing/2014/main" val="724353788"/>
                    </a:ext>
                  </a:extLst>
                </a:gridCol>
                <a:gridCol w="2754709">
                  <a:extLst>
                    <a:ext uri="{9D8B030D-6E8A-4147-A177-3AD203B41FA5}">
                      <a16:colId xmlns:a16="http://schemas.microsoft.com/office/drawing/2014/main" val="641003372"/>
                    </a:ext>
                  </a:extLst>
                </a:gridCol>
              </a:tblGrid>
              <a:tr h="492792">
                <a:tc>
                  <a:txBody>
                    <a:bodyPr/>
                    <a:lstStyle/>
                    <a:p>
                      <a:r>
                        <a:rPr lang="en-US" dirty="0"/>
                        <a:t>Service</a:t>
                      </a:r>
                    </a:p>
                  </a:txBody>
                  <a:tcPr anchor="ctr"/>
                </a:tc>
                <a:tc>
                  <a:txBody>
                    <a:bodyPr/>
                    <a:lstStyle/>
                    <a:p>
                      <a:r>
                        <a:rPr lang="en-US" dirty="0"/>
                        <a:t>Purpose</a:t>
                      </a:r>
                    </a:p>
                  </a:txBody>
                  <a:tcPr anchor="ctr"/>
                </a:tc>
                <a:tc>
                  <a:txBody>
                    <a:bodyPr/>
                    <a:lstStyle/>
                    <a:p>
                      <a:r>
                        <a:rPr lang="en-US" dirty="0"/>
                        <a:t>Type</a:t>
                      </a:r>
                    </a:p>
                  </a:txBody>
                  <a:tcPr anchor="ctr"/>
                </a:tc>
                <a:tc>
                  <a:txBody>
                    <a:bodyPr/>
                    <a:lstStyle/>
                    <a:p>
                      <a:r>
                        <a:rPr lang="en-US" dirty="0"/>
                        <a:t>When to use</a:t>
                      </a:r>
                    </a:p>
                  </a:txBody>
                  <a:tcPr anchor="ctr"/>
                </a:tc>
                <a:extLst>
                  <a:ext uri="{0D108BD9-81ED-4DB2-BD59-A6C34878D82A}">
                    <a16:rowId xmlns:a16="http://schemas.microsoft.com/office/drawing/2014/main" val="2174264435"/>
                  </a:ext>
                </a:extLst>
              </a:tr>
              <a:tr h="850573">
                <a:tc>
                  <a:txBody>
                    <a:bodyPr/>
                    <a:lstStyle/>
                    <a:p>
                      <a:r>
                        <a:rPr lang="en-US" b="1" dirty="0"/>
                        <a:t>Event Grid</a:t>
                      </a:r>
                    </a:p>
                  </a:txBody>
                  <a:tcPr anchor="ctr"/>
                </a:tc>
                <a:tc>
                  <a:txBody>
                    <a:bodyPr/>
                    <a:lstStyle/>
                    <a:p>
                      <a:r>
                        <a:rPr lang="en-US" dirty="0"/>
                        <a:t>Reactive programming</a:t>
                      </a:r>
                    </a:p>
                  </a:txBody>
                  <a:tcPr anchor="ctr"/>
                </a:tc>
                <a:tc>
                  <a:txBody>
                    <a:bodyPr/>
                    <a:lstStyle/>
                    <a:p>
                      <a:r>
                        <a:rPr lang="en-US" dirty="0"/>
                        <a:t>Event distribution (discrete)</a:t>
                      </a:r>
                    </a:p>
                  </a:txBody>
                  <a:tcPr anchor="ctr"/>
                </a:tc>
                <a:tc>
                  <a:txBody>
                    <a:bodyPr/>
                    <a:lstStyle/>
                    <a:p>
                      <a:r>
                        <a:rPr lang="en-US" dirty="0"/>
                        <a:t>React to status changes</a:t>
                      </a:r>
                    </a:p>
                  </a:txBody>
                  <a:tcPr anchor="ctr"/>
                </a:tc>
                <a:extLst>
                  <a:ext uri="{0D108BD9-81ED-4DB2-BD59-A6C34878D82A}">
                    <a16:rowId xmlns:a16="http://schemas.microsoft.com/office/drawing/2014/main" val="540201663"/>
                  </a:ext>
                </a:extLst>
              </a:tr>
              <a:tr h="1215104">
                <a:tc>
                  <a:txBody>
                    <a:bodyPr/>
                    <a:lstStyle/>
                    <a:p>
                      <a:r>
                        <a:rPr lang="en-US" b="1" dirty="0"/>
                        <a:t>Event Hubs</a:t>
                      </a:r>
                    </a:p>
                  </a:txBody>
                  <a:tcPr anchor="ctr"/>
                </a:tc>
                <a:tc>
                  <a:txBody>
                    <a:bodyPr/>
                    <a:lstStyle/>
                    <a:p>
                      <a:r>
                        <a:rPr lang="en-US" dirty="0"/>
                        <a:t>Big data pipeline</a:t>
                      </a:r>
                    </a:p>
                  </a:txBody>
                  <a:tcPr anchor="ctr"/>
                </a:tc>
                <a:tc>
                  <a:txBody>
                    <a:bodyPr/>
                    <a:lstStyle/>
                    <a:p>
                      <a:r>
                        <a:rPr lang="en-US" dirty="0"/>
                        <a:t>Event streaming (series)</a:t>
                      </a:r>
                    </a:p>
                  </a:txBody>
                  <a:tcPr anchor="ctr"/>
                </a:tc>
                <a:tc>
                  <a:txBody>
                    <a:bodyPr/>
                    <a:lstStyle/>
                    <a:p>
                      <a:r>
                        <a:rPr lang="en-US" dirty="0"/>
                        <a:t>Telemetry and distributed data streaming</a:t>
                      </a:r>
                    </a:p>
                  </a:txBody>
                  <a:tcPr anchor="ctr"/>
                </a:tc>
                <a:extLst>
                  <a:ext uri="{0D108BD9-81ED-4DB2-BD59-A6C34878D82A}">
                    <a16:rowId xmlns:a16="http://schemas.microsoft.com/office/drawing/2014/main" val="2421554355"/>
                  </a:ext>
                </a:extLst>
              </a:tr>
              <a:tr h="850573">
                <a:tc>
                  <a:txBody>
                    <a:bodyPr/>
                    <a:lstStyle/>
                    <a:p>
                      <a:r>
                        <a:rPr lang="en-US" b="1" dirty="0"/>
                        <a:t>Service Bus</a:t>
                      </a:r>
                    </a:p>
                  </a:txBody>
                  <a:tcPr anchor="ctr"/>
                </a:tc>
                <a:tc>
                  <a:txBody>
                    <a:bodyPr/>
                    <a:lstStyle/>
                    <a:p>
                      <a:r>
                        <a:rPr lang="en-US" dirty="0"/>
                        <a:t>High-value enterprise messaging</a:t>
                      </a:r>
                    </a:p>
                  </a:txBody>
                  <a:tcPr anchor="ctr"/>
                </a:tc>
                <a:tc>
                  <a:txBody>
                    <a:bodyPr/>
                    <a:lstStyle/>
                    <a:p>
                      <a:r>
                        <a:rPr lang="en-US" dirty="0"/>
                        <a:t>Message</a:t>
                      </a:r>
                    </a:p>
                  </a:txBody>
                  <a:tcPr anchor="ctr"/>
                </a:tc>
                <a:tc>
                  <a:txBody>
                    <a:bodyPr/>
                    <a:lstStyle/>
                    <a:p>
                      <a:r>
                        <a:rPr lang="en-US" dirty="0"/>
                        <a:t>Order processing and financial transactions</a:t>
                      </a:r>
                    </a:p>
                  </a:txBody>
                  <a:tcPr anchor="ctr"/>
                </a:tc>
                <a:extLst>
                  <a:ext uri="{0D108BD9-81ED-4DB2-BD59-A6C34878D82A}">
                    <a16:rowId xmlns:a16="http://schemas.microsoft.com/office/drawing/2014/main" val="4070634888"/>
                  </a:ext>
                </a:extLst>
              </a:tr>
            </a:tbl>
          </a:graphicData>
        </a:graphic>
      </p:graphicFrame>
    </p:spTree>
    <p:extLst>
      <p:ext uri="{BB962C8B-B14F-4D97-AF65-F5344CB8AC3E}">
        <p14:creationId xmlns:p14="http://schemas.microsoft.com/office/powerpoint/2010/main" val="395333349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2909514"/>
          </a:xfrm>
        </p:spPr>
        <p:txBody>
          <a:bodyPr/>
          <a:lstStyle/>
          <a:p>
            <a:r>
              <a:rPr lang="en-US" dirty="0"/>
              <a:t>What Is Messaging?</a:t>
            </a:r>
          </a:p>
          <a:p>
            <a:r>
              <a:rPr lang="en-US" dirty="0"/>
              <a:t>What Problem Does Messaging Solve?</a:t>
            </a:r>
          </a:p>
          <a:p>
            <a:r>
              <a:rPr lang="en-US" dirty="0"/>
              <a:t>Events vs. Messages</a:t>
            </a:r>
          </a:p>
          <a:p>
            <a:r>
              <a:rPr lang="en-US" dirty="0"/>
              <a:t>Choosing A Messaging Service</a:t>
            </a:r>
          </a:p>
          <a:p>
            <a:r>
              <a:rPr lang="en-US" dirty="0"/>
              <a:t>Messaging Cloud Design Patterns</a:t>
            </a:r>
          </a:p>
        </p:txBody>
      </p:sp>
    </p:spTree>
    <p:extLst>
      <p:ext uri="{BB962C8B-B14F-4D97-AF65-F5344CB8AC3E}">
        <p14:creationId xmlns:p14="http://schemas.microsoft.com/office/powerpoint/2010/main" val="417856549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66E08-99B6-42EC-99D7-F06B07E30E55}"/>
              </a:ext>
            </a:extLst>
          </p:cNvPr>
          <p:cNvSpPr>
            <a:spLocks noGrp="1"/>
          </p:cNvSpPr>
          <p:nvPr>
            <p:ph type="title"/>
          </p:nvPr>
        </p:nvSpPr>
        <p:spPr/>
        <p:txBody>
          <a:bodyPr/>
          <a:lstStyle/>
          <a:p>
            <a:r>
              <a:rPr lang="en-US" dirty="0"/>
              <a:t>Event Grid</a:t>
            </a:r>
          </a:p>
        </p:txBody>
      </p:sp>
      <p:sp>
        <p:nvSpPr>
          <p:cNvPr id="3" name="Content Placeholder 2">
            <a:extLst>
              <a:ext uri="{FF2B5EF4-FFF2-40B4-BE49-F238E27FC236}">
                <a16:creationId xmlns:a16="http://schemas.microsoft.com/office/drawing/2014/main" id="{56CC72FF-BB81-4403-8EEB-2A999CD5B698}"/>
              </a:ext>
            </a:extLst>
          </p:cNvPr>
          <p:cNvSpPr>
            <a:spLocks noGrp="1"/>
          </p:cNvSpPr>
          <p:nvPr>
            <p:ph type="body" sz="quarter" idx="11"/>
          </p:nvPr>
        </p:nvSpPr>
        <p:spPr>
          <a:xfrm>
            <a:off x="4941888" y="1482267"/>
            <a:ext cx="6667500" cy="3890296"/>
          </a:xfrm>
        </p:spPr>
        <p:txBody>
          <a:bodyPr/>
          <a:lstStyle/>
          <a:p>
            <a:r>
              <a:rPr lang="en-US" dirty="0" err="1"/>
              <a:t>Eventing</a:t>
            </a:r>
            <a:r>
              <a:rPr lang="en-US" dirty="0"/>
              <a:t> backplane for event-driven (reactive) programming</a:t>
            </a:r>
          </a:p>
          <a:p>
            <a:r>
              <a:rPr lang="en-US" dirty="0"/>
              <a:t>Pub/sub model</a:t>
            </a:r>
          </a:p>
          <a:p>
            <a:r>
              <a:rPr lang="en-US" dirty="0"/>
              <a:t>Integrated with Azure services</a:t>
            </a:r>
          </a:p>
          <a:p>
            <a:r>
              <a:rPr lang="en-US" dirty="0"/>
              <a:t>Characteristics:</a:t>
            </a:r>
          </a:p>
          <a:p>
            <a:pPr marL="914400" lvl="1" indent="-457200">
              <a:buFont typeface="Arial" panose="020B0604020202020204" pitchFamily="34" charset="0"/>
              <a:buChar char="•"/>
            </a:pPr>
            <a:r>
              <a:rPr lang="en-US" dirty="0"/>
              <a:t>Dynamically scalable</a:t>
            </a:r>
          </a:p>
          <a:p>
            <a:pPr marL="914400" lvl="1" indent="-457200">
              <a:buFont typeface="Arial" panose="020B0604020202020204" pitchFamily="34" charset="0"/>
              <a:buChar char="•"/>
            </a:pPr>
            <a:r>
              <a:rPr lang="en-US" dirty="0"/>
              <a:t>Low cost</a:t>
            </a:r>
          </a:p>
          <a:p>
            <a:pPr marL="914400" lvl="1" indent="-457200">
              <a:buFont typeface="Arial" panose="020B0604020202020204" pitchFamily="34" charset="0"/>
              <a:buChar char="•"/>
            </a:pPr>
            <a:r>
              <a:rPr lang="en-US" dirty="0"/>
              <a:t>Serverless</a:t>
            </a:r>
          </a:p>
          <a:p>
            <a:pPr marL="914400" lvl="1" indent="-457200">
              <a:buFont typeface="Arial" panose="020B0604020202020204" pitchFamily="34" charset="0"/>
              <a:buChar char="•"/>
            </a:pPr>
            <a:r>
              <a:rPr lang="en-US" dirty="0"/>
              <a:t>At least once delivery</a:t>
            </a:r>
          </a:p>
        </p:txBody>
      </p:sp>
    </p:spTree>
    <p:extLst>
      <p:ext uri="{BB962C8B-B14F-4D97-AF65-F5344CB8AC3E}">
        <p14:creationId xmlns:p14="http://schemas.microsoft.com/office/powerpoint/2010/main" val="423871454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66E08-99B6-42EC-99D7-F06B07E30E55}"/>
              </a:ext>
            </a:extLst>
          </p:cNvPr>
          <p:cNvSpPr>
            <a:spLocks noGrp="1"/>
          </p:cNvSpPr>
          <p:nvPr>
            <p:ph type="title"/>
          </p:nvPr>
        </p:nvSpPr>
        <p:spPr>
          <a:xfrm>
            <a:off x="588263" y="3150414"/>
            <a:ext cx="3182027" cy="553998"/>
          </a:xfrm>
        </p:spPr>
        <p:txBody>
          <a:bodyPr/>
          <a:lstStyle/>
          <a:p>
            <a:r>
              <a:rPr lang="en-US" dirty="0"/>
              <a:t>Event Hubs</a:t>
            </a:r>
          </a:p>
        </p:txBody>
      </p:sp>
      <p:sp>
        <p:nvSpPr>
          <p:cNvPr id="3" name="Content Placeholder 2">
            <a:extLst>
              <a:ext uri="{FF2B5EF4-FFF2-40B4-BE49-F238E27FC236}">
                <a16:creationId xmlns:a16="http://schemas.microsoft.com/office/drawing/2014/main" id="{56CC72FF-BB81-4403-8EEB-2A999CD5B698}"/>
              </a:ext>
            </a:extLst>
          </p:cNvPr>
          <p:cNvSpPr>
            <a:spLocks noGrp="1"/>
          </p:cNvSpPr>
          <p:nvPr>
            <p:ph type="body" sz="quarter" idx="11"/>
          </p:nvPr>
        </p:nvSpPr>
        <p:spPr>
          <a:xfrm>
            <a:off x="4941888" y="1925466"/>
            <a:ext cx="6667500" cy="3003899"/>
          </a:xfrm>
        </p:spPr>
        <p:txBody>
          <a:bodyPr/>
          <a:lstStyle/>
          <a:p>
            <a:r>
              <a:rPr lang="en-US" dirty="0"/>
              <a:t>Big-data pipeline</a:t>
            </a:r>
          </a:p>
          <a:p>
            <a:r>
              <a:rPr lang="en-US" dirty="0"/>
              <a:t>Capture, retention and replay of stream data</a:t>
            </a:r>
          </a:p>
          <a:p>
            <a:r>
              <a:rPr lang="en-US" dirty="0"/>
              <a:t>Characteristics:</a:t>
            </a:r>
          </a:p>
          <a:p>
            <a:pPr marL="914400" lvl="1" indent="-457200">
              <a:buFont typeface="Arial" panose="020B0604020202020204" pitchFamily="34" charset="0"/>
              <a:buChar char="•"/>
            </a:pPr>
            <a:r>
              <a:rPr lang="en-US" dirty="0"/>
              <a:t>Low latency</a:t>
            </a:r>
          </a:p>
          <a:p>
            <a:pPr marL="914400" lvl="1" indent="-457200">
              <a:buFont typeface="Arial" panose="020B0604020202020204" pitchFamily="34" charset="0"/>
              <a:buChar char="•"/>
            </a:pPr>
            <a:r>
              <a:rPr lang="en-US" dirty="0"/>
              <a:t>Mil. events/second</a:t>
            </a:r>
          </a:p>
          <a:p>
            <a:pPr marL="914400" lvl="1" indent="-457200">
              <a:buFont typeface="Arial" panose="020B0604020202020204" pitchFamily="34" charset="0"/>
              <a:buChar char="•"/>
            </a:pPr>
            <a:r>
              <a:rPr lang="en-US" dirty="0"/>
              <a:t>At least once delivery</a:t>
            </a:r>
          </a:p>
        </p:txBody>
      </p:sp>
    </p:spTree>
    <p:extLst>
      <p:ext uri="{BB962C8B-B14F-4D97-AF65-F5344CB8AC3E}">
        <p14:creationId xmlns:p14="http://schemas.microsoft.com/office/powerpoint/2010/main" val="24902130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66E08-99B6-42EC-99D7-F06B07E30E55}"/>
              </a:ext>
            </a:extLst>
          </p:cNvPr>
          <p:cNvSpPr>
            <a:spLocks noGrp="1"/>
          </p:cNvSpPr>
          <p:nvPr>
            <p:ph type="title"/>
          </p:nvPr>
        </p:nvSpPr>
        <p:spPr>
          <a:xfrm>
            <a:off x="588263" y="3150414"/>
            <a:ext cx="3182027" cy="553998"/>
          </a:xfrm>
        </p:spPr>
        <p:txBody>
          <a:bodyPr/>
          <a:lstStyle/>
          <a:p>
            <a:r>
              <a:rPr lang="en-US" dirty="0"/>
              <a:t>Service Bus</a:t>
            </a:r>
          </a:p>
        </p:txBody>
      </p:sp>
      <p:sp>
        <p:nvSpPr>
          <p:cNvPr id="3" name="Content Placeholder 2">
            <a:extLst>
              <a:ext uri="{FF2B5EF4-FFF2-40B4-BE49-F238E27FC236}">
                <a16:creationId xmlns:a16="http://schemas.microsoft.com/office/drawing/2014/main" id="{56CC72FF-BB81-4403-8EEB-2A999CD5B698}"/>
              </a:ext>
            </a:extLst>
          </p:cNvPr>
          <p:cNvSpPr>
            <a:spLocks noGrp="1"/>
          </p:cNvSpPr>
          <p:nvPr>
            <p:ph type="body" sz="quarter" idx="11"/>
          </p:nvPr>
        </p:nvSpPr>
        <p:spPr>
          <a:xfrm>
            <a:off x="4941888" y="1956245"/>
            <a:ext cx="6667500" cy="2942344"/>
          </a:xfrm>
        </p:spPr>
        <p:txBody>
          <a:bodyPr/>
          <a:lstStyle/>
          <a:p>
            <a:r>
              <a:rPr lang="en-US" dirty="0"/>
              <a:t>Traditional messaging for enterprise apps</a:t>
            </a:r>
          </a:p>
          <a:p>
            <a:r>
              <a:rPr lang="en-US" dirty="0"/>
              <a:t>Reliable state transition management</a:t>
            </a:r>
          </a:p>
          <a:p>
            <a:r>
              <a:rPr lang="en-US" dirty="0"/>
              <a:t>Characteristics:</a:t>
            </a:r>
          </a:p>
          <a:p>
            <a:pPr marL="914400" lvl="1" indent="-457200">
              <a:buFont typeface="Arial" panose="020B0604020202020204" pitchFamily="34" charset="0"/>
              <a:buChar char="•"/>
            </a:pPr>
            <a:r>
              <a:rPr lang="en-US" dirty="0"/>
              <a:t>Reliability</a:t>
            </a:r>
          </a:p>
          <a:p>
            <a:pPr marL="914400" lvl="1" indent="-457200">
              <a:buFont typeface="Arial" panose="020B0604020202020204" pitchFamily="34" charset="0"/>
              <a:buChar char="•"/>
            </a:pPr>
            <a:r>
              <a:rPr lang="en-US" dirty="0"/>
              <a:t>Advanced messaging features</a:t>
            </a:r>
          </a:p>
          <a:p>
            <a:pPr marL="914400" lvl="1" indent="-457200">
              <a:buFont typeface="Arial" panose="020B0604020202020204" pitchFamily="34" charset="0"/>
              <a:buChar char="•"/>
            </a:pPr>
            <a:r>
              <a:rPr lang="en-US" dirty="0"/>
              <a:t>At least once/at most once</a:t>
            </a:r>
          </a:p>
          <a:p>
            <a:pPr marL="914400" lvl="1" indent="-457200">
              <a:buFont typeface="Arial" panose="020B0604020202020204" pitchFamily="34" charset="0"/>
              <a:buChar char="•"/>
            </a:pPr>
            <a:r>
              <a:rPr lang="en-US" dirty="0"/>
              <a:t>In-order delivery</a:t>
            </a:r>
          </a:p>
        </p:txBody>
      </p:sp>
    </p:spTree>
    <p:extLst>
      <p:ext uri="{BB962C8B-B14F-4D97-AF65-F5344CB8AC3E}">
        <p14:creationId xmlns:p14="http://schemas.microsoft.com/office/powerpoint/2010/main" val="329405779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2440F4-8D49-44C5-A5D9-9A391AA73734}"/>
              </a:ext>
            </a:extLst>
          </p:cNvPr>
          <p:cNvSpPr>
            <a:spLocks noGrp="1"/>
          </p:cNvSpPr>
          <p:nvPr>
            <p:ph type="title"/>
          </p:nvPr>
        </p:nvSpPr>
        <p:spPr>
          <a:xfrm>
            <a:off x="588263" y="457200"/>
            <a:ext cx="11018520" cy="553998"/>
          </a:xfrm>
        </p:spPr>
        <p:txBody>
          <a:bodyPr wrap="square" anchor="t">
            <a:normAutofit/>
          </a:bodyPr>
          <a:lstStyle/>
          <a:p>
            <a:r>
              <a:rPr lang="en-US" dirty="0"/>
              <a:t>Use The Services Together</a:t>
            </a:r>
          </a:p>
        </p:txBody>
      </p:sp>
      <p:sp>
        <p:nvSpPr>
          <p:cNvPr id="71" name="Content Placeholder 2">
            <a:extLst>
              <a:ext uri="{FF2B5EF4-FFF2-40B4-BE49-F238E27FC236}">
                <a16:creationId xmlns:a16="http://schemas.microsoft.com/office/drawing/2014/main" id="{7502F56E-AFCC-44F3-B8F5-0C5DEB8F7196}"/>
              </a:ext>
            </a:extLst>
          </p:cNvPr>
          <p:cNvSpPr>
            <a:spLocks noGrp="1"/>
          </p:cNvSpPr>
          <p:nvPr>
            <p:ph sz="quarter" idx="12"/>
          </p:nvPr>
        </p:nvSpPr>
        <p:spPr>
          <a:xfrm>
            <a:off x="584200" y="2771331"/>
            <a:ext cx="5211763" cy="1378839"/>
          </a:xfrm>
        </p:spPr>
        <p:txBody>
          <a:bodyPr anchor="ctr"/>
          <a:lstStyle/>
          <a:p>
            <a:pPr marL="457200" indent="-457200">
              <a:buFont typeface="Arial" panose="020B0604020202020204" pitchFamily="34" charset="0"/>
              <a:buChar char="•"/>
            </a:pPr>
            <a:r>
              <a:rPr lang="en-US" dirty="0"/>
              <a:t>Use the services side by side</a:t>
            </a:r>
          </a:p>
          <a:p>
            <a:pPr marL="457200" indent="-457200">
              <a:buFont typeface="Arial" panose="020B0604020202020204" pitchFamily="34" charset="0"/>
              <a:buChar char="•"/>
            </a:pPr>
            <a:r>
              <a:rPr lang="en-US" dirty="0"/>
              <a:t>Use the services linked together</a:t>
            </a:r>
          </a:p>
        </p:txBody>
      </p:sp>
      <p:pic>
        <p:nvPicPr>
          <p:cNvPr id="1026" name="Picture 2" descr="Stream data overview">
            <a:extLst>
              <a:ext uri="{FF2B5EF4-FFF2-40B4-BE49-F238E27FC236}">
                <a16:creationId xmlns:a16="http://schemas.microsoft.com/office/drawing/2014/main" id="{2339D926-7E2B-43A4-BCF3-2E71142C688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89688" y="2782189"/>
            <a:ext cx="5219700" cy="1357122"/>
          </a:xfrm>
          <a:prstGeom prst="rect">
            <a:avLst/>
          </a:prstGeom>
          <a:solidFill>
            <a:srgbClr val="FFFFFF"/>
          </a:solidFill>
        </p:spPr>
      </p:pic>
    </p:spTree>
    <p:extLst>
      <p:ext uri="{BB962C8B-B14F-4D97-AF65-F5344CB8AC3E}">
        <p14:creationId xmlns:p14="http://schemas.microsoft.com/office/powerpoint/2010/main" val="142424687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49BFC0-8A83-441F-BFFA-3D38EEEE34CB}"/>
              </a:ext>
            </a:extLst>
          </p:cNvPr>
          <p:cNvSpPr>
            <a:spLocks noGrp="1"/>
          </p:cNvSpPr>
          <p:nvPr>
            <p:ph type="title"/>
          </p:nvPr>
        </p:nvSpPr>
        <p:spPr/>
        <p:txBody>
          <a:bodyPr/>
          <a:lstStyle/>
          <a:p>
            <a:r>
              <a:rPr lang="en-US" dirty="0"/>
              <a:t>Good Read On This Topic</a:t>
            </a:r>
          </a:p>
        </p:txBody>
      </p:sp>
      <p:sp>
        <p:nvSpPr>
          <p:cNvPr id="6" name="Content Placeholder 5">
            <a:extLst>
              <a:ext uri="{FF2B5EF4-FFF2-40B4-BE49-F238E27FC236}">
                <a16:creationId xmlns:a16="http://schemas.microsoft.com/office/drawing/2014/main" id="{53D4F24E-16E2-4254-A764-CA4C2A480835}"/>
              </a:ext>
            </a:extLst>
          </p:cNvPr>
          <p:cNvSpPr>
            <a:spLocks noGrp="1"/>
          </p:cNvSpPr>
          <p:nvPr>
            <p:ph sz="quarter" idx="10"/>
          </p:nvPr>
        </p:nvSpPr>
        <p:spPr>
          <a:xfrm>
            <a:off x="584200" y="1435100"/>
            <a:ext cx="11018838" cy="215444"/>
          </a:xfrm>
        </p:spPr>
        <p:txBody>
          <a:bodyPr/>
          <a:lstStyle/>
          <a:p>
            <a:r>
              <a:rPr lang="en-US" sz="1400" dirty="0">
                <a:hlinkClick r:id="rId2"/>
              </a:rPr>
              <a:t>https://azure.microsoft.com/en-us/blog/events-data-points-and-messages-choosing-the-right-azure-messaging-service-for-your-data/</a:t>
            </a:r>
            <a:endParaRPr lang="en-US" sz="1400" dirty="0"/>
          </a:p>
        </p:txBody>
      </p:sp>
      <p:pic>
        <p:nvPicPr>
          <p:cNvPr id="7" name="Picture 6">
            <a:extLst>
              <a:ext uri="{FF2B5EF4-FFF2-40B4-BE49-F238E27FC236}">
                <a16:creationId xmlns:a16="http://schemas.microsoft.com/office/drawing/2014/main" id="{A9E77D98-03E5-495A-B448-9B8A6AB583A0}"/>
              </a:ext>
            </a:extLst>
          </p:cNvPr>
          <p:cNvPicPr>
            <a:picLocks noChangeAspect="1"/>
          </p:cNvPicPr>
          <p:nvPr/>
        </p:nvPicPr>
        <p:blipFill>
          <a:blip r:embed="rId3"/>
          <a:stretch>
            <a:fillRect/>
          </a:stretch>
        </p:blipFill>
        <p:spPr>
          <a:xfrm>
            <a:off x="2151464" y="2182777"/>
            <a:ext cx="7652051" cy="9059500"/>
          </a:xfrm>
          <a:prstGeom prst="rect">
            <a:avLst/>
          </a:prstGeom>
          <a:effectLst>
            <a:outerShdw blurRad="990600" sx="96000" sy="96000" algn="ctr" rotWithShape="0">
              <a:prstClr val="black">
                <a:alpha val="48000"/>
              </a:prstClr>
            </a:outerShdw>
          </a:effectLst>
        </p:spPr>
      </p:pic>
    </p:spTree>
    <p:extLst>
      <p:ext uri="{BB962C8B-B14F-4D97-AF65-F5344CB8AC3E}">
        <p14:creationId xmlns:p14="http://schemas.microsoft.com/office/powerpoint/2010/main" val="246466463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C4028-7D0C-4B1D-967D-C58E8E97C5E1}"/>
              </a:ext>
            </a:extLst>
          </p:cNvPr>
          <p:cNvSpPr>
            <a:spLocks noGrp="1"/>
          </p:cNvSpPr>
          <p:nvPr>
            <p:ph type="title"/>
          </p:nvPr>
        </p:nvSpPr>
        <p:spPr>
          <a:xfrm>
            <a:off x="588263" y="2873414"/>
            <a:ext cx="4159950" cy="1107996"/>
          </a:xfrm>
        </p:spPr>
        <p:txBody>
          <a:bodyPr/>
          <a:lstStyle/>
          <a:p>
            <a:r>
              <a:rPr lang="en-US" dirty="0"/>
              <a:t>Related Cloud Design Patterns</a:t>
            </a:r>
          </a:p>
        </p:txBody>
      </p:sp>
    </p:spTree>
    <p:extLst>
      <p:ext uri="{BB962C8B-B14F-4D97-AF65-F5344CB8AC3E}">
        <p14:creationId xmlns:p14="http://schemas.microsoft.com/office/powerpoint/2010/main" val="319706510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D3B565AE-9C14-4344-8AC5-EED04DF0BC60}"/>
              </a:ext>
            </a:extLst>
          </p:cNvPr>
          <p:cNvSpPr>
            <a:spLocks noGrp="1"/>
          </p:cNvSpPr>
          <p:nvPr>
            <p:ph type="title"/>
          </p:nvPr>
        </p:nvSpPr>
        <p:spPr>
          <a:xfrm>
            <a:off x="588263" y="457200"/>
            <a:ext cx="11018520" cy="553998"/>
          </a:xfrm>
        </p:spPr>
        <p:txBody>
          <a:bodyPr/>
          <a:lstStyle/>
          <a:p>
            <a:r>
              <a:rPr lang="en-US" dirty="0"/>
              <a:t>Competing-Consumers Pattern</a:t>
            </a:r>
          </a:p>
        </p:txBody>
      </p:sp>
      <p:sp>
        <p:nvSpPr>
          <p:cNvPr id="73" name="Content Placeholder 2">
            <a:extLst>
              <a:ext uri="{FF2B5EF4-FFF2-40B4-BE49-F238E27FC236}">
                <a16:creationId xmlns:a16="http://schemas.microsoft.com/office/drawing/2014/main" id="{94F8A2A5-12AA-434A-B2ED-3511022346F7}"/>
              </a:ext>
            </a:extLst>
          </p:cNvPr>
          <p:cNvSpPr>
            <a:spLocks noGrp="1"/>
          </p:cNvSpPr>
          <p:nvPr>
            <p:ph sz="quarter" idx="12"/>
          </p:nvPr>
        </p:nvSpPr>
        <p:spPr>
          <a:xfrm>
            <a:off x="584200" y="1435100"/>
            <a:ext cx="5211763" cy="3360920"/>
          </a:xfrm>
        </p:spPr>
        <p:txBody>
          <a:bodyPr/>
          <a:lstStyle/>
          <a:p>
            <a:r>
              <a:rPr lang="en-US" b="1" dirty="0"/>
              <a:t>Problem</a:t>
            </a:r>
          </a:p>
          <a:p>
            <a:r>
              <a:rPr lang="en-US" dirty="0"/>
              <a:t>High load, flooding and variable request rates drive lack of performance</a:t>
            </a:r>
          </a:p>
          <a:p>
            <a:endParaRPr lang="en-US" dirty="0"/>
          </a:p>
          <a:p>
            <a:r>
              <a:rPr lang="en-US" b="1" dirty="0"/>
              <a:t>Solution</a:t>
            </a:r>
          </a:p>
          <a:p>
            <a:r>
              <a:rPr lang="en-US" dirty="0"/>
              <a:t>Introduce a queue in between</a:t>
            </a:r>
          </a:p>
        </p:txBody>
      </p:sp>
      <p:pic>
        <p:nvPicPr>
          <p:cNvPr id="3074" name="Picture 2" descr="Figure 1 - Using a queue to level the load on a service">
            <a:extLst>
              <a:ext uri="{FF2B5EF4-FFF2-40B4-BE49-F238E27FC236}">
                <a16:creationId xmlns:a16="http://schemas.microsoft.com/office/drawing/2014/main" id="{50D90937-53CF-421C-86F3-B8103C3B72A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89688" y="2534785"/>
            <a:ext cx="5219700" cy="1851930"/>
          </a:xfrm>
          <a:prstGeom prst="rect">
            <a:avLst/>
          </a:prstGeom>
          <a:solidFill>
            <a:srgbClr val="FFFFFF"/>
          </a:solidFill>
        </p:spPr>
      </p:pic>
    </p:spTree>
    <p:extLst>
      <p:ext uri="{BB962C8B-B14F-4D97-AF65-F5344CB8AC3E}">
        <p14:creationId xmlns:p14="http://schemas.microsoft.com/office/powerpoint/2010/main" val="195555385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F7DA961C-D9CC-4E7B-82E4-1D84AE4B9ED4}"/>
              </a:ext>
            </a:extLst>
          </p:cNvPr>
          <p:cNvSpPr>
            <a:spLocks noGrp="1"/>
          </p:cNvSpPr>
          <p:nvPr>
            <p:ph type="title"/>
          </p:nvPr>
        </p:nvSpPr>
        <p:spPr>
          <a:xfrm>
            <a:off x="588263" y="457200"/>
            <a:ext cx="11018520" cy="553998"/>
          </a:xfrm>
        </p:spPr>
        <p:txBody>
          <a:bodyPr/>
          <a:lstStyle/>
          <a:p>
            <a:r>
              <a:rPr lang="en-US" dirty="0"/>
              <a:t>Priority Queue pattern</a:t>
            </a:r>
          </a:p>
        </p:txBody>
      </p:sp>
      <p:sp>
        <p:nvSpPr>
          <p:cNvPr id="73" name="Content Placeholder 2">
            <a:extLst>
              <a:ext uri="{FF2B5EF4-FFF2-40B4-BE49-F238E27FC236}">
                <a16:creationId xmlns:a16="http://schemas.microsoft.com/office/drawing/2014/main" id="{1AB6E267-D09D-4D63-946C-7C14540270B6}"/>
              </a:ext>
            </a:extLst>
          </p:cNvPr>
          <p:cNvSpPr>
            <a:spLocks noGrp="1"/>
          </p:cNvSpPr>
          <p:nvPr>
            <p:ph sz="quarter" idx="12"/>
          </p:nvPr>
        </p:nvSpPr>
        <p:spPr>
          <a:xfrm>
            <a:off x="584200" y="1435100"/>
            <a:ext cx="5211763" cy="3360920"/>
          </a:xfrm>
        </p:spPr>
        <p:txBody>
          <a:bodyPr/>
          <a:lstStyle/>
          <a:p>
            <a:r>
              <a:rPr lang="en-US" b="1" dirty="0"/>
              <a:t>Problem</a:t>
            </a:r>
          </a:p>
          <a:p>
            <a:r>
              <a:rPr lang="en-US" dirty="0"/>
              <a:t>Sometimes a message is more important than another</a:t>
            </a:r>
          </a:p>
          <a:p>
            <a:endParaRPr lang="en-US" dirty="0"/>
          </a:p>
          <a:p>
            <a:r>
              <a:rPr lang="en-US" b="1" dirty="0"/>
              <a:t>Solution</a:t>
            </a:r>
          </a:p>
          <a:p>
            <a:r>
              <a:rPr lang="en-US" dirty="0"/>
              <a:t>Priority-based queues/subscriptions</a:t>
            </a:r>
          </a:p>
        </p:txBody>
      </p:sp>
      <p:pic>
        <p:nvPicPr>
          <p:cNvPr id="10242" name="Picture 2" descr="Figure 2 - Using separate message queues for each priority">
            <a:extLst>
              <a:ext uri="{FF2B5EF4-FFF2-40B4-BE49-F238E27FC236}">
                <a16:creationId xmlns:a16="http://schemas.microsoft.com/office/drawing/2014/main" id="{76275855-F366-4028-BFCE-1071B84230C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04952" y="1435100"/>
            <a:ext cx="4989172" cy="4051300"/>
          </a:xfrm>
          <a:prstGeom prst="rect">
            <a:avLst/>
          </a:prstGeom>
          <a:solidFill>
            <a:srgbClr val="FFFFFF"/>
          </a:solidFill>
        </p:spPr>
      </p:pic>
    </p:spTree>
    <p:extLst>
      <p:ext uri="{BB962C8B-B14F-4D97-AF65-F5344CB8AC3E}">
        <p14:creationId xmlns:p14="http://schemas.microsoft.com/office/powerpoint/2010/main" val="100214676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6CD6E2-85E0-443F-8804-DE7DBF96CEA4}"/>
              </a:ext>
            </a:extLst>
          </p:cNvPr>
          <p:cNvSpPr>
            <a:spLocks noGrp="1"/>
          </p:cNvSpPr>
          <p:nvPr>
            <p:ph type="title"/>
          </p:nvPr>
        </p:nvSpPr>
        <p:spPr>
          <a:xfrm>
            <a:off x="588263" y="457200"/>
            <a:ext cx="11018520" cy="553998"/>
          </a:xfrm>
        </p:spPr>
        <p:txBody>
          <a:bodyPr wrap="square" anchor="t">
            <a:normAutofit/>
          </a:bodyPr>
          <a:lstStyle/>
          <a:p>
            <a:r>
              <a:rPr lang="en-US" dirty="0"/>
              <a:t>Claim-Check Pattern</a:t>
            </a:r>
          </a:p>
        </p:txBody>
      </p:sp>
      <p:sp>
        <p:nvSpPr>
          <p:cNvPr id="71" name="Content Placeholder 2">
            <a:extLst>
              <a:ext uri="{FF2B5EF4-FFF2-40B4-BE49-F238E27FC236}">
                <a16:creationId xmlns:a16="http://schemas.microsoft.com/office/drawing/2014/main" id="{E3DECF3E-484B-4B1F-8B51-08072C9326D8}"/>
              </a:ext>
            </a:extLst>
          </p:cNvPr>
          <p:cNvSpPr>
            <a:spLocks noGrp="1"/>
          </p:cNvSpPr>
          <p:nvPr>
            <p:ph sz="quarter" idx="12"/>
          </p:nvPr>
        </p:nvSpPr>
        <p:spPr>
          <a:xfrm>
            <a:off x="584200" y="1435100"/>
            <a:ext cx="5211763" cy="3877985"/>
          </a:xfrm>
        </p:spPr>
        <p:txBody>
          <a:bodyPr/>
          <a:lstStyle/>
          <a:p>
            <a:r>
              <a:rPr lang="en-US" b="1" dirty="0"/>
              <a:t>Problem</a:t>
            </a:r>
          </a:p>
          <a:p>
            <a:r>
              <a:rPr lang="en-US" dirty="0"/>
              <a:t>Sending large message payloads</a:t>
            </a:r>
          </a:p>
          <a:p>
            <a:endParaRPr lang="en-US" dirty="0"/>
          </a:p>
          <a:p>
            <a:r>
              <a:rPr lang="en-US" b="1" dirty="0"/>
              <a:t>Solution</a:t>
            </a:r>
          </a:p>
          <a:p>
            <a:r>
              <a:rPr lang="en-US" dirty="0"/>
              <a:t>Use external data storage solution</a:t>
            </a:r>
          </a:p>
          <a:p>
            <a:r>
              <a:rPr lang="en-US" dirty="0"/>
              <a:t>Send a reference to the consumer</a:t>
            </a:r>
          </a:p>
        </p:txBody>
      </p:sp>
      <p:pic>
        <p:nvPicPr>
          <p:cNvPr id="2050" name="Picture 2" descr="Diagram of the Claim-Check pattern">
            <a:extLst>
              <a:ext uri="{FF2B5EF4-FFF2-40B4-BE49-F238E27FC236}">
                <a16:creationId xmlns:a16="http://schemas.microsoft.com/office/drawing/2014/main" id="{1F222584-AF20-4F82-B0B0-BE190513247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89688" y="2566876"/>
            <a:ext cx="5219700" cy="1787747"/>
          </a:xfrm>
          <a:prstGeom prst="rect">
            <a:avLst/>
          </a:prstGeom>
          <a:solidFill>
            <a:srgbClr val="FFFFFF"/>
          </a:solidFill>
        </p:spPr>
      </p:pic>
    </p:spTree>
    <p:extLst>
      <p:ext uri="{BB962C8B-B14F-4D97-AF65-F5344CB8AC3E}">
        <p14:creationId xmlns:p14="http://schemas.microsoft.com/office/powerpoint/2010/main" val="300961828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631E0-4D3C-4AF7-8B3F-33AE0A0EA3E2}"/>
              </a:ext>
            </a:extLst>
          </p:cNvPr>
          <p:cNvSpPr>
            <a:spLocks noGrp="1"/>
          </p:cNvSpPr>
          <p:nvPr>
            <p:ph type="title"/>
          </p:nvPr>
        </p:nvSpPr>
        <p:spPr>
          <a:xfrm>
            <a:off x="588263" y="457200"/>
            <a:ext cx="11018520" cy="553998"/>
          </a:xfrm>
        </p:spPr>
        <p:txBody>
          <a:bodyPr wrap="square" anchor="t">
            <a:normAutofit/>
          </a:bodyPr>
          <a:lstStyle/>
          <a:p>
            <a:r>
              <a:rPr lang="en-US" dirty="0"/>
              <a:t>Sequential Convoy Pattern</a:t>
            </a:r>
          </a:p>
        </p:txBody>
      </p:sp>
      <p:sp>
        <p:nvSpPr>
          <p:cNvPr id="71" name="Content Placeholder 2">
            <a:extLst>
              <a:ext uri="{FF2B5EF4-FFF2-40B4-BE49-F238E27FC236}">
                <a16:creationId xmlns:a16="http://schemas.microsoft.com/office/drawing/2014/main" id="{D56054C9-6A07-4449-BBE7-CE34B4992CB2}"/>
              </a:ext>
            </a:extLst>
          </p:cNvPr>
          <p:cNvSpPr>
            <a:spLocks noGrp="1"/>
          </p:cNvSpPr>
          <p:nvPr>
            <p:ph sz="quarter" idx="12"/>
          </p:nvPr>
        </p:nvSpPr>
        <p:spPr>
          <a:xfrm>
            <a:off x="584200" y="1435100"/>
            <a:ext cx="5211763" cy="3447098"/>
          </a:xfrm>
        </p:spPr>
        <p:txBody>
          <a:bodyPr/>
          <a:lstStyle/>
          <a:p>
            <a:r>
              <a:rPr lang="en-US" b="1" dirty="0"/>
              <a:t>Problem</a:t>
            </a:r>
          </a:p>
          <a:p>
            <a:r>
              <a:rPr lang="en-US" dirty="0"/>
              <a:t>Process messages in order</a:t>
            </a:r>
          </a:p>
          <a:p>
            <a:r>
              <a:rPr lang="en-US" dirty="0"/>
              <a:t>Also handle increased load</a:t>
            </a:r>
          </a:p>
          <a:p>
            <a:endParaRPr lang="en-US" dirty="0"/>
          </a:p>
          <a:p>
            <a:r>
              <a:rPr lang="en-US" b="1" dirty="0"/>
              <a:t>Solution</a:t>
            </a:r>
          </a:p>
          <a:p>
            <a:r>
              <a:rPr lang="en-US" dirty="0"/>
              <a:t>Groups messages together within the queuing system</a:t>
            </a:r>
          </a:p>
        </p:txBody>
      </p:sp>
      <p:pic>
        <p:nvPicPr>
          <p:cNvPr id="4098" name="Picture 2" descr="Diagram of Sequential Convoy pattern">
            <a:extLst>
              <a:ext uri="{FF2B5EF4-FFF2-40B4-BE49-F238E27FC236}">
                <a16:creationId xmlns:a16="http://schemas.microsoft.com/office/drawing/2014/main" id="{8A783F5B-24C7-4008-A1CD-16F2C3C6C75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96039" y="1358630"/>
            <a:ext cx="5219700" cy="1918240"/>
          </a:xfrm>
          <a:prstGeom prst="rect">
            <a:avLst/>
          </a:prstGeom>
          <a:solidFill>
            <a:srgbClr val="FFFFFF"/>
          </a:solidFill>
        </p:spPr>
      </p:pic>
      <p:pic>
        <p:nvPicPr>
          <p:cNvPr id="4100" name="Picture 4" descr="Diagram showing interleaved messages">
            <a:extLst>
              <a:ext uri="{FF2B5EF4-FFF2-40B4-BE49-F238E27FC236}">
                <a16:creationId xmlns:a16="http://schemas.microsoft.com/office/drawing/2014/main" id="{33FE5E08-0778-4113-954A-9B6A0BA9F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7526" y="4176713"/>
            <a:ext cx="4276725" cy="170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8173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99247C-753B-4A1C-9779-99C80EE834BB}"/>
              </a:ext>
            </a:extLst>
          </p:cNvPr>
          <p:cNvSpPr>
            <a:spLocks noGrp="1"/>
          </p:cNvSpPr>
          <p:nvPr>
            <p:ph type="title"/>
          </p:nvPr>
        </p:nvSpPr>
        <p:spPr>
          <a:xfrm>
            <a:off x="588263" y="3150413"/>
            <a:ext cx="4159950" cy="553998"/>
          </a:xfrm>
        </p:spPr>
        <p:txBody>
          <a:bodyPr/>
          <a:lstStyle/>
          <a:p>
            <a:r>
              <a:rPr lang="en-US" dirty="0"/>
              <a:t>What Is Messaging?</a:t>
            </a:r>
          </a:p>
        </p:txBody>
      </p:sp>
    </p:spTree>
    <p:extLst>
      <p:ext uri="{BB962C8B-B14F-4D97-AF65-F5344CB8AC3E}">
        <p14:creationId xmlns:p14="http://schemas.microsoft.com/office/powerpoint/2010/main" val="49515158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2ADE5-8F10-40F7-8BC1-2876518AED28}"/>
              </a:ext>
            </a:extLst>
          </p:cNvPr>
          <p:cNvSpPr>
            <a:spLocks noGrp="1"/>
          </p:cNvSpPr>
          <p:nvPr>
            <p:ph type="title"/>
          </p:nvPr>
        </p:nvSpPr>
        <p:spPr>
          <a:xfrm>
            <a:off x="588263" y="457200"/>
            <a:ext cx="11018520" cy="553998"/>
          </a:xfrm>
        </p:spPr>
        <p:txBody>
          <a:bodyPr wrap="square" anchor="t">
            <a:normAutofit/>
          </a:bodyPr>
          <a:lstStyle/>
          <a:p>
            <a:r>
              <a:rPr lang="en-US"/>
              <a:t>Choreography Pattern</a:t>
            </a:r>
            <a:endParaRPr lang="en-US" dirty="0"/>
          </a:p>
        </p:txBody>
      </p:sp>
      <p:sp>
        <p:nvSpPr>
          <p:cNvPr id="71" name="Content Placeholder 2">
            <a:extLst>
              <a:ext uri="{FF2B5EF4-FFF2-40B4-BE49-F238E27FC236}">
                <a16:creationId xmlns:a16="http://schemas.microsoft.com/office/drawing/2014/main" id="{34B5A93D-BE29-48C4-908B-A2F530EE67D5}"/>
              </a:ext>
            </a:extLst>
          </p:cNvPr>
          <p:cNvSpPr>
            <a:spLocks noGrp="1"/>
          </p:cNvSpPr>
          <p:nvPr>
            <p:ph sz="quarter" idx="12"/>
          </p:nvPr>
        </p:nvSpPr>
        <p:spPr>
          <a:xfrm>
            <a:off x="584200" y="1435100"/>
            <a:ext cx="5211763" cy="3274743"/>
          </a:xfrm>
        </p:spPr>
        <p:txBody>
          <a:bodyPr/>
          <a:lstStyle/>
          <a:p>
            <a:r>
              <a:rPr lang="en-US" b="1" dirty="0"/>
              <a:t>Problem</a:t>
            </a:r>
          </a:p>
          <a:p>
            <a:r>
              <a:rPr lang="en-US" dirty="0"/>
              <a:t>Orchestrator pattern creates tight-coupling</a:t>
            </a:r>
          </a:p>
          <a:p>
            <a:r>
              <a:rPr lang="en-US" dirty="0"/>
              <a:t>Developers inject domain knowledge in the </a:t>
            </a:r>
            <a:r>
              <a:rPr lang="en-US" i="1" dirty="0"/>
              <a:t>orchestrator</a:t>
            </a:r>
            <a:endParaRPr lang="en-US" dirty="0"/>
          </a:p>
          <a:p>
            <a:r>
              <a:rPr lang="en-US" dirty="0"/>
              <a:t>New services force the </a:t>
            </a:r>
            <a:r>
              <a:rPr lang="en-US" i="1" dirty="0"/>
              <a:t>orchestrator</a:t>
            </a:r>
            <a:r>
              <a:rPr lang="en-US" dirty="0"/>
              <a:t> to update</a:t>
            </a:r>
          </a:p>
        </p:txBody>
      </p:sp>
      <p:pic>
        <p:nvPicPr>
          <p:cNvPr id="7170" name="Picture 2" descr="Processing a request using a central orchestrator">
            <a:extLst>
              <a:ext uri="{FF2B5EF4-FFF2-40B4-BE49-F238E27FC236}">
                <a16:creationId xmlns:a16="http://schemas.microsoft.com/office/drawing/2014/main" id="{12593B37-4D08-429C-A6D4-4F9FAE7A8C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28" r="11532"/>
          <a:stretch/>
        </p:blipFill>
        <p:spPr bwMode="auto">
          <a:xfrm>
            <a:off x="6353965" y="2025649"/>
            <a:ext cx="5391586" cy="2809587"/>
          </a:xfrm>
          <a:prstGeom prst="rect">
            <a:avLst/>
          </a:prstGeom>
          <a:solidFill>
            <a:srgbClr val="FFFFFF"/>
          </a:solidFill>
        </p:spPr>
      </p:pic>
    </p:spTree>
    <p:extLst>
      <p:ext uri="{BB962C8B-B14F-4D97-AF65-F5344CB8AC3E}">
        <p14:creationId xmlns:p14="http://schemas.microsoft.com/office/powerpoint/2010/main" val="418482831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Processing a request using a choreographer">
            <a:extLst>
              <a:ext uri="{FF2B5EF4-FFF2-40B4-BE49-F238E27FC236}">
                <a16:creationId xmlns:a16="http://schemas.microsoft.com/office/drawing/2014/main" id="{A051A246-3AD9-4CA2-A174-8EE57D2543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38" r="13612"/>
          <a:stretch/>
        </p:blipFill>
        <p:spPr bwMode="auto">
          <a:xfrm>
            <a:off x="6396039" y="2025650"/>
            <a:ext cx="5213349" cy="33768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D42ADE5-8F10-40F7-8BC1-2876518AED28}"/>
              </a:ext>
            </a:extLst>
          </p:cNvPr>
          <p:cNvSpPr>
            <a:spLocks noGrp="1"/>
          </p:cNvSpPr>
          <p:nvPr>
            <p:ph type="title"/>
          </p:nvPr>
        </p:nvSpPr>
        <p:spPr>
          <a:xfrm>
            <a:off x="588263" y="457200"/>
            <a:ext cx="11018520" cy="553998"/>
          </a:xfrm>
        </p:spPr>
        <p:txBody>
          <a:bodyPr wrap="square" anchor="t">
            <a:normAutofit/>
          </a:bodyPr>
          <a:lstStyle/>
          <a:p>
            <a:r>
              <a:rPr lang="en-US" dirty="0"/>
              <a:t>Choreography Pattern (</a:t>
            </a:r>
            <a:r>
              <a:rPr lang="en-US" i="1" dirty="0"/>
              <a:t>cont’d</a:t>
            </a:r>
            <a:r>
              <a:rPr lang="en-US" dirty="0"/>
              <a:t>)</a:t>
            </a:r>
          </a:p>
        </p:txBody>
      </p:sp>
      <p:sp>
        <p:nvSpPr>
          <p:cNvPr id="71" name="Content Placeholder 2">
            <a:extLst>
              <a:ext uri="{FF2B5EF4-FFF2-40B4-BE49-F238E27FC236}">
                <a16:creationId xmlns:a16="http://schemas.microsoft.com/office/drawing/2014/main" id="{34B5A93D-BE29-48C4-908B-A2F530EE67D5}"/>
              </a:ext>
            </a:extLst>
          </p:cNvPr>
          <p:cNvSpPr>
            <a:spLocks noGrp="1"/>
          </p:cNvSpPr>
          <p:nvPr>
            <p:ph sz="quarter" idx="12"/>
          </p:nvPr>
        </p:nvSpPr>
        <p:spPr>
          <a:xfrm>
            <a:off x="584200" y="1435100"/>
            <a:ext cx="5211763" cy="2757678"/>
          </a:xfrm>
        </p:spPr>
        <p:txBody>
          <a:bodyPr/>
          <a:lstStyle/>
          <a:p>
            <a:r>
              <a:rPr lang="en-US" b="1" dirty="0"/>
              <a:t>Solution</a:t>
            </a:r>
          </a:p>
          <a:p>
            <a:r>
              <a:rPr lang="en-US" dirty="0"/>
              <a:t>Enforce eventual-consistency by implementing </a:t>
            </a:r>
            <a:r>
              <a:rPr lang="en-US" i="1" dirty="0"/>
              <a:t>n</a:t>
            </a:r>
            <a:r>
              <a:rPr lang="en-US" dirty="0"/>
              <a:t> communication busses </a:t>
            </a:r>
          </a:p>
          <a:p>
            <a:r>
              <a:rPr lang="en-US" dirty="0"/>
              <a:t>Workflows are split into </a:t>
            </a:r>
            <a:r>
              <a:rPr lang="en-US" i="1" dirty="0"/>
              <a:t>signals</a:t>
            </a:r>
            <a:r>
              <a:rPr lang="en-US" dirty="0"/>
              <a:t> and </a:t>
            </a:r>
            <a:r>
              <a:rPr lang="en-US" i="1" dirty="0"/>
              <a:t>busses</a:t>
            </a:r>
          </a:p>
        </p:txBody>
      </p:sp>
    </p:spTree>
    <p:extLst>
      <p:ext uri="{BB962C8B-B14F-4D97-AF65-F5344CB8AC3E}">
        <p14:creationId xmlns:p14="http://schemas.microsoft.com/office/powerpoint/2010/main" val="369436146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2ADE5-8F10-40F7-8BC1-2876518AED28}"/>
              </a:ext>
            </a:extLst>
          </p:cNvPr>
          <p:cNvSpPr>
            <a:spLocks noGrp="1"/>
          </p:cNvSpPr>
          <p:nvPr>
            <p:ph type="title"/>
          </p:nvPr>
        </p:nvSpPr>
        <p:spPr/>
        <p:txBody>
          <a:bodyPr wrap="square" anchor="t">
            <a:normAutofit/>
          </a:bodyPr>
          <a:lstStyle/>
          <a:p>
            <a:r>
              <a:rPr lang="en-US" dirty="0"/>
              <a:t>Choreography Pattern Example</a:t>
            </a:r>
          </a:p>
        </p:txBody>
      </p:sp>
      <p:pic>
        <p:nvPicPr>
          <p:cNvPr id="9218" name="Picture 2" descr="A close up of a map Description automatically generated">
            <a:extLst>
              <a:ext uri="{FF2B5EF4-FFF2-40B4-BE49-F238E27FC236}">
                <a16:creationId xmlns:a16="http://schemas.microsoft.com/office/drawing/2014/main" id="{D980DFDB-6D42-4786-B09A-90B3558C8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0271" y="1301765"/>
            <a:ext cx="6931458" cy="5262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99510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118AEBD0-2887-4B97-B2BC-739A6FD739F9}"/>
              </a:ext>
            </a:extLst>
          </p:cNvPr>
          <p:cNvSpPr>
            <a:spLocks noGrp="1"/>
          </p:cNvSpPr>
          <p:nvPr>
            <p:ph type="title"/>
          </p:nvPr>
        </p:nvSpPr>
        <p:spPr>
          <a:xfrm>
            <a:off x="588263" y="457200"/>
            <a:ext cx="11018520" cy="553998"/>
          </a:xfrm>
        </p:spPr>
        <p:txBody>
          <a:bodyPr/>
          <a:lstStyle/>
          <a:p>
            <a:r>
              <a:rPr lang="en-US" dirty="0"/>
              <a:t>Pub/Sub Pattern (For Distributed Apps)</a:t>
            </a:r>
          </a:p>
        </p:txBody>
      </p:sp>
      <p:sp>
        <p:nvSpPr>
          <p:cNvPr id="73" name="Content Placeholder 2">
            <a:extLst>
              <a:ext uri="{FF2B5EF4-FFF2-40B4-BE49-F238E27FC236}">
                <a16:creationId xmlns:a16="http://schemas.microsoft.com/office/drawing/2014/main" id="{8079B00E-8E88-44A2-8FA2-483437420DE0}"/>
              </a:ext>
            </a:extLst>
          </p:cNvPr>
          <p:cNvSpPr>
            <a:spLocks noGrp="1"/>
          </p:cNvSpPr>
          <p:nvPr>
            <p:ph sz="quarter" idx="12"/>
          </p:nvPr>
        </p:nvSpPr>
        <p:spPr>
          <a:xfrm>
            <a:off x="584200" y="1435100"/>
            <a:ext cx="5211763" cy="4739759"/>
          </a:xfrm>
        </p:spPr>
        <p:txBody>
          <a:bodyPr/>
          <a:lstStyle/>
          <a:p>
            <a:r>
              <a:rPr lang="en-US" b="1" dirty="0"/>
              <a:t>Problem</a:t>
            </a:r>
          </a:p>
          <a:p>
            <a:r>
              <a:rPr lang="en-US" dirty="0"/>
              <a:t>Services should not be aware of other services</a:t>
            </a:r>
          </a:p>
          <a:p>
            <a:r>
              <a:rPr lang="en-US" dirty="0"/>
              <a:t>Having services define their own queue goes against microservices principals</a:t>
            </a:r>
          </a:p>
          <a:p>
            <a:endParaRPr lang="en-US" dirty="0"/>
          </a:p>
          <a:p>
            <a:r>
              <a:rPr lang="en-US" b="1" dirty="0"/>
              <a:t>Solution</a:t>
            </a:r>
          </a:p>
          <a:p>
            <a:r>
              <a:rPr lang="en-US" dirty="0"/>
              <a:t>Messaging subsystem middleware</a:t>
            </a:r>
          </a:p>
        </p:txBody>
      </p:sp>
      <p:pic>
        <p:nvPicPr>
          <p:cNvPr id="6146" name="Picture 2" descr="Publish-subscribe pattern using a message broker">
            <a:extLst>
              <a:ext uri="{FF2B5EF4-FFF2-40B4-BE49-F238E27FC236}">
                <a16:creationId xmlns:a16="http://schemas.microsoft.com/office/drawing/2014/main" id="{8AC9616E-7C44-4B9D-BBD9-B7D44D2FAAC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89688" y="2534253"/>
            <a:ext cx="5219700" cy="1852993"/>
          </a:xfrm>
          <a:prstGeom prst="rect">
            <a:avLst/>
          </a:prstGeom>
          <a:solidFill>
            <a:srgbClr val="FFFFFF"/>
          </a:solidFill>
        </p:spPr>
      </p:pic>
    </p:spTree>
    <p:extLst>
      <p:ext uri="{BB962C8B-B14F-4D97-AF65-F5344CB8AC3E}">
        <p14:creationId xmlns:p14="http://schemas.microsoft.com/office/powerpoint/2010/main" val="65643631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61C88-B849-433F-918E-9FF62B65C7E1}"/>
              </a:ext>
            </a:extLst>
          </p:cNvPr>
          <p:cNvSpPr>
            <a:spLocks noGrp="1"/>
          </p:cNvSpPr>
          <p:nvPr>
            <p:ph type="title"/>
          </p:nvPr>
        </p:nvSpPr>
        <p:spPr/>
        <p:txBody>
          <a:bodyPr/>
          <a:lstStyle/>
          <a:p>
            <a:r>
              <a:rPr lang="en-US" dirty="0"/>
              <a:t>Wrap-up</a:t>
            </a:r>
          </a:p>
        </p:txBody>
      </p:sp>
    </p:spTree>
    <p:extLst>
      <p:ext uri="{BB962C8B-B14F-4D97-AF65-F5344CB8AC3E}">
        <p14:creationId xmlns:p14="http://schemas.microsoft.com/office/powerpoint/2010/main" val="114955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07241-5818-4951-A7FB-EC6187D58A14}"/>
              </a:ext>
            </a:extLst>
          </p:cNvPr>
          <p:cNvSpPr>
            <a:spLocks noGrp="1"/>
          </p:cNvSpPr>
          <p:nvPr>
            <p:ph type="title"/>
          </p:nvPr>
        </p:nvSpPr>
        <p:spPr/>
        <p:txBody>
          <a:bodyPr/>
          <a:lstStyle/>
          <a:p>
            <a:r>
              <a:rPr lang="en-US" dirty="0"/>
              <a:t>Review</a:t>
            </a:r>
          </a:p>
        </p:txBody>
      </p:sp>
      <p:sp>
        <p:nvSpPr>
          <p:cNvPr id="4" name="Text Placeholder 3">
            <a:extLst>
              <a:ext uri="{FF2B5EF4-FFF2-40B4-BE49-F238E27FC236}">
                <a16:creationId xmlns:a16="http://schemas.microsoft.com/office/drawing/2014/main" id="{8E034EDF-DAB0-4624-99D0-0044ADC82C03}"/>
              </a:ext>
            </a:extLst>
          </p:cNvPr>
          <p:cNvSpPr>
            <a:spLocks noGrp="1"/>
          </p:cNvSpPr>
          <p:nvPr>
            <p:ph type="body" sz="quarter" idx="10"/>
          </p:nvPr>
        </p:nvSpPr>
        <p:spPr>
          <a:xfrm>
            <a:off x="586390" y="1434370"/>
            <a:ext cx="11018520" cy="2499146"/>
          </a:xfrm>
        </p:spPr>
        <p:txBody>
          <a:bodyPr/>
          <a:lstStyle/>
          <a:p>
            <a:pPr marL="457200" indent="-457200">
              <a:buFont typeface="Arial" panose="020B0604020202020204" pitchFamily="34" charset="0"/>
              <a:buChar char="•"/>
            </a:pPr>
            <a:r>
              <a:rPr lang="en-US" dirty="0"/>
              <a:t>What Is Messaging?</a:t>
            </a:r>
          </a:p>
          <a:p>
            <a:pPr marL="457200" indent="-457200">
              <a:buFont typeface="Arial" panose="020B0604020202020204" pitchFamily="34" charset="0"/>
              <a:buChar char="•"/>
            </a:pPr>
            <a:r>
              <a:rPr lang="en-US" dirty="0"/>
              <a:t>What Problem Does Messaging Solve?</a:t>
            </a:r>
          </a:p>
          <a:p>
            <a:pPr marL="457200" indent="-457200">
              <a:buFont typeface="Arial" panose="020B0604020202020204" pitchFamily="34" charset="0"/>
              <a:buChar char="•"/>
            </a:pPr>
            <a:r>
              <a:rPr lang="en-US" dirty="0"/>
              <a:t>Events vs. Messages</a:t>
            </a:r>
          </a:p>
          <a:p>
            <a:pPr marL="457200" indent="-457200">
              <a:buFont typeface="Arial" panose="020B0604020202020204" pitchFamily="34" charset="0"/>
              <a:buChar char="•"/>
            </a:pPr>
            <a:r>
              <a:rPr lang="en-US" dirty="0"/>
              <a:t>Choosing A Messaging Service</a:t>
            </a:r>
          </a:p>
          <a:p>
            <a:pPr marL="457200" indent="-457200">
              <a:buFont typeface="Arial" panose="020B0604020202020204" pitchFamily="34" charset="0"/>
              <a:buChar char="•"/>
            </a:pPr>
            <a:r>
              <a:rPr lang="en-US" dirty="0"/>
              <a:t>Messaging Cloud Design Patterns</a:t>
            </a:r>
          </a:p>
        </p:txBody>
      </p:sp>
    </p:spTree>
    <p:extLst>
      <p:ext uri="{BB962C8B-B14F-4D97-AF65-F5344CB8AC3E}">
        <p14:creationId xmlns:p14="http://schemas.microsoft.com/office/powerpoint/2010/main" val="254839871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24028286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9B6800-8BCD-45C8-BA13-EBD682C640D0}"/>
              </a:ext>
            </a:extLst>
          </p:cNvPr>
          <p:cNvSpPr>
            <a:spLocks noGrp="1"/>
          </p:cNvSpPr>
          <p:nvPr>
            <p:ph type="title"/>
          </p:nvPr>
        </p:nvSpPr>
        <p:spPr/>
        <p:txBody>
          <a:bodyPr/>
          <a:lstStyle/>
          <a:p>
            <a:r>
              <a:rPr lang="en-US" dirty="0"/>
              <a:t>Communication</a:t>
            </a:r>
          </a:p>
        </p:txBody>
      </p:sp>
      <p:graphicFrame>
        <p:nvGraphicFramePr>
          <p:cNvPr id="12" name="Table 12">
            <a:extLst>
              <a:ext uri="{FF2B5EF4-FFF2-40B4-BE49-F238E27FC236}">
                <a16:creationId xmlns:a16="http://schemas.microsoft.com/office/drawing/2014/main" id="{FE586D3D-D93C-4AEA-9662-7F3642C937B6}"/>
              </a:ext>
            </a:extLst>
          </p:cNvPr>
          <p:cNvGraphicFramePr>
            <a:graphicFrameLocks noGrp="1"/>
          </p:cNvGraphicFramePr>
          <p:nvPr>
            <p:ph sz="quarter" idx="10"/>
            <p:extLst>
              <p:ext uri="{D42A27DB-BD31-4B8C-83A1-F6EECF244321}">
                <p14:modId xmlns:p14="http://schemas.microsoft.com/office/powerpoint/2010/main" val="1843365177"/>
              </p:ext>
            </p:extLst>
          </p:nvPr>
        </p:nvGraphicFramePr>
        <p:xfrm>
          <a:off x="584200" y="2514092"/>
          <a:ext cx="11018838" cy="1706880"/>
        </p:xfrm>
        <a:graphic>
          <a:graphicData uri="http://schemas.openxmlformats.org/drawingml/2006/table">
            <a:tbl>
              <a:tblPr firstRow="1" bandRow="1">
                <a:tableStyleId>{5C22544A-7EE6-4342-B048-85BDC9FD1C3A}</a:tableStyleId>
              </a:tblPr>
              <a:tblGrid>
                <a:gridCol w="3672946">
                  <a:extLst>
                    <a:ext uri="{9D8B030D-6E8A-4147-A177-3AD203B41FA5}">
                      <a16:colId xmlns:a16="http://schemas.microsoft.com/office/drawing/2014/main" val="238631897"/>
                    </a:ext>
                  </a:extLst>
                </a:gridCol>
                <a:gridCol w="3672946">
                  <a:extLst>
                    <a:ext uri="{9D8B030D-6E8A-4147-A177-3AD203B41FA5}">
                      <a16:colId xmlns:a16="http://schemas.microsoft.com/office/drawing/2014/main" val="3821955416"/>
                    </a:ext>
                  </a:extLst>
                </a:gridCol>
                <a:gridCol w="3672946">
                  <a:extLst>
                    <a:ext uri="{9D8B030D-6E8A-4147-A177-3AD203B41FA5}">
                      <a16:colId xmlns:a16="http://schemas.microsoft.com/office/drawing/2014/main" val="2400968086"/>
                    </a:ext>
                  </a:extLst>
                </a:gridCol>
              </a:tblGrid>
              <a:tr h="370840">
                <a:tc>
                  <a:txBody>
                    <a:bodyPr/>
                    <a:lstStyle/>
                    <a:p>
                      <a:pPr algn="ctr"/>
                      <a:r>
                        <a:rPr lang="en-US" sz="2800" dirty="0"/>
                        <a:t>Direct</a:t>
                      </a:r>
                    </a:p>
                  </a:txBody>
                  <a:tcPr/>
                </a:tc>
                <a:tc>
                  <a:txBody>
                    <a:bodyPr/>
                    <a:lstStyle/>
                    <a:p>
                      <a:pPr algn="ctr"/>
                      <a:r>
                        <a:rPr lang="en-US" sz="2800" dirty="0"/>
                        <a:t>Brokered</a:t>
                      </a:r>
                    </a:p>
                  </a:txBody>
                  <a:tcPr/>
                </a:tc>
                <a:tc>
                  <a:txBody>
                    <a:bodyPr/>
                    <a:lstStyle/>
                    <a:p>
                      <a:pPr algn="ctr"/>
                      <a:r>
                        <a:rPr lang="en-US" sz="2800" dirty="0"/>
                        <a:t>Broadcast</a:t>
                      </a:r>
                    </a:p>
                  </a:txBody>
                  <a:tcPr/>
                </a:tc>
                <a:extLst>
                  <a:ext uri="{0D108BD9-81ED-4DB2-BD59-A6C34878D82A}">
                    <a16:rowId xmlns:a16="http://schemas.microsoft.com/office/drawing/2014/main" val="2052203274"/>
                  </a:ext>
                </a:extLst>
              </a:tr>
              <a:tr h="370840">
                <a:tc>
                  <a:txBody>
                    <a:bodyPr/>
                    <a:lstStyle/>
                    <a:p>
                      <a:pPr algn="ctr"/>
                      <a:r>
                        <a:rPr lang="en-US" sz="2400" dirty="0"/>
                        <a:t>Moving events between two endpoints</a:t>
                      </a:r>
                    </a:p>
                  </a:txBody>
                  <a:tcPr anchor="ctr"/>
                </a:tc>
                <a:tc>
                  <a:txBody>
                    <a:bodyPr/>
                    <a:lstStyle/>
                    <a:p>
                      <a:pPr algn="ctr"/>
                      <a:r>
                        <a:rPr lang="en-US" sz="2400" dirty="0"/>
                        <a:t>Moving events via communication middleware</a:t>
                      </a:r>
                    </a:p>
                  </a:txBody>
                  <a:tcPr anchor="ctr"/>
                </a:tc>
                <a:tc>
                  <a:txBody>
                    <a:bodyPr/>
                    <a:lstStyle/>
                    <a:p>
                      <a:pPr algn="ctr"/>
                      <a:r>
                        <a:rPr lang="en-US" sz="2400" dirty="0"/>
                        <a:t>Distribution of events from one source to anyone interested</a:t>
                      </a:r>
                    </a:p>
                  </a:txBody>
                  <a:tcPr anchor="ctr"/>
                </a:tc>
                <a:extLst>
                  <a:ext uri="{0D108BD9-81ED-4DB2-BD59-A6C34878D82A}">
                    <a16:rowId xmlns:a16="http://schemas.microsoft.com/office/drawing/2014/main" val="3411340491"/>
                  </a:ext>
                </a:extLst>
              </a:tr>
            </a:tbl>
          </a:graphicData>
        </a:graphic>
      </p:graphicFrame>
      <p:graphicFrame>
        <p:nvGraphicFramePr>
          <p:cNvPr id="14" name="Table 12">
            <a:extLst>
              <a:ext uri="{FF2B5EF4-FFF2-40B4-BE49-F238E27FC236}">
                <a16:creationId xmlns:a16="http://schemas.microsoft.com/office/drawing/2014/main" id="{D44C39E3-C7CD-4CD6-BC45-C9B7D4F1910D}"/>
              </a:ext>
            </a:extLst>
          </p:cNvPr>
          <p:cNvGraphicFramePr>
            <a:graphicFrameLocks/>
          </p:cNvGraphicFramePr>
          <p:nvPr>
            <p:extLst>
              <p:ext uri="{D42A27DB-BD31-4B8C-83A1-F6EECF244321}">
                <p14:modId xmlns:p14="http://schemas.microsoft.com/office/powerpoint/2010/main" val="220319466"/>
              </p:ext>
            </p:extLst>
          </p:nvPr>
        </p:nvGraphicFramePr>
        <p:xfrm>
          <a:off x="584200" y="4687316"/>
          <a:ext cx="11018838" cy="518160"/>
        </p:xfrm>
        <a:graphic>
          <a:graphicData uri="http://schemas.openxmlformats.org/drawingml/2006/table">
            <a:tbl>
              <a:tblPr firstRow="1" bandRow="1">
                <a:tableStyleId>{5C22544A-7EE6-4342-B048-85BDC9FD1C3A}</a:tableStyleId>
              </a:tblPr>
              <a:tblGrid>
                <a:gridCol w="3672946">
                  <a:extLst>
                    <a:ext uri="{9D8B030D-6E8A-4147-A177-3AD203B41FA5}">
                      <a16:colId xmlns:a16="http://schemas.microsoft.com/office/drawing/2014/main" val="238631897"/>
                    </a:ext>
                  </a:extLst>
                </a:gridCol>
                <a:gridCol w="3672946">
                  <a:extLst>
                    <a:ext uri="{9D8B030D-6E8A-4147-A177-3AD203B41FA5}">
                      <a16:colId xmlns:a16="http://schemas.microsoft.com/office/drawing/2014/main" val="3821955416"/>
                    </a:ext>
                  </a:extLst>
                </a:gridCol>
                <a:gridCol w="3672946">
                  <a:extLst>
                    <a:ext uri="{9D8B030D-6E8A-4147-A177-3AD203B41FA5}">
                      <a16:colId xmlns:a16="http://schemas.microsoft.com/office/drawing/2014/main" val="2400968086"/>
                    </a:ext>
                  </a:extLst>
                </a:gridCol>
              </a:tblGrid>
              <a:tr h="370840">
                <a:tc>
                  <a:txBody>
                    <a:bodyPr/>
                    <a:lstStyle/>
                    <a:p>
                      <a:pPr algn="ctr"/>
                      <a:r>
                        <a:rPr lang="en-US" sz="2800" dirty="0"/>
                        <a:t>“</a:t>
                      </a:r>
                      <a:r>
                        <a:rPr lang="en-US" sz="2800" i="1" dirty="0"/>
                        <a:t>Phone</a:t>
                      </a:r>
                      <a:r>
                        <a:rPr lang="en-US" sz="2800" dirty="0"/>
                        <a:t>”</a:t>
                      </a:r>
                    </a:p>
                  </a:txBody>
                  <a:tcPr/>
                </a:tc>
                <a:tc>
                  <a:txBody>
                    <a:bodyPr/>
                    <a:lstStyle/>
                    <a:p>
                      <a:pPr algn="ctr"/>
                      <a:r>
                        <a:rPr lang="en-US" sz="2800" dirty="0"/>
                        <a:t>“</a:t>
                      </a:r>
                      <a:r>
                        <a:rPr lang="en-US" sz="2800" i="1" dirty="0"/>
                        <a:t>Mail</a:t>
                      </a:r>
                      <a:r>
                        <a:rPr lang="en-US" sz="2800" dirty="0"/>
                        <a:t>”</a:t>
                      </a:r>
                    </a:p>
                  </a:txBody>
                  <a:tcPr/>
                </a:tc>
                <a:tc>
                  <a:txBody>
                    <a:bodyPr/>
                    <a:lstStyle/>
                    <a:p>
                      <a:pPr algn="ctr"/>
                      <a:r>
                        <a:rPr lang="en-US" sz="2800" dirty="0"/>
                        <a:t>“</a:t>
                      </a:r>
                      <a:r>
                        <a:rPr lang="en-US" sz="2800" i="1" dirty="0"/>
                        <a:t>Radio</a:t>
                      </a:r>
                      <a:r>
                        <a:rPr lang="en-US" sz="2800" dirty="0"/>
                        <a:t>”</a:t>
                      </a:r>
                    </a:p>
                  </a:txBody>
                  <a:tcPr/>
                </a:tc>
                <a:extLst>
                  <a:ext uri="{0D108BD9-81ED-4DB2-BD59-A6C34878D82A}">
                    <a16:rowId xmlns:a16="http://schemas.microsoft.com/office/drawing/2014/main" val="2052203274"/>
                  </a:ext>
                </a:extLst>
              </a:tr>
            </a:tbl>
          </a:graphicData>
        </a:graphic>
      </p:graphicFrame>
      <p:sp>
        <p:nvSpPr>
          <p:cNvPr id="16" name="TextBox 15">
            <a:extLst>
              <a:ext uri="{FF2B5EF4-FFF2-40B4-BE49-F238E27FC236}">
                <a16:creationId xmlns:a16="http://schemas.microsoft.com/office/drawing/2014/main" id="{59D76C98-5121-40E0-9823-A7C1B9CAFEE6}"/>
              </a:ext>
            </a:extLst>
          </p:cNvPr>
          <p:cNvSpPr txBox="1"/>
          <p:nvPr/>
        </p:nvSpPr>
        <p:spPr>
          <a:xfrm flipH="1">
            <a:off x="749095" y="1517515"/>
            <a:ext cx="10853943" cy="430887"/>
          </a:xfrm>
          <a:prstGeom prst="rect">
            <a:avLst/>
          </a:prstGeom>
          <a:noFill/>
        </p:spPr>
        <p:txBody>
          <a:bodyPr wrap="square" lIns="0" tIns="0" rIns="0" bIns="0" rtlCol="0">
            <a:spAutoFit/>
          </a:bodyPr>
          <a:lstStyle/>
          <a:p>
            <a:pPr algn="ctr"/>
            <a:r>
              <a:rPr lang="en-US" sz="2800" dirty="0"/>
              <a:t>How do we move information between systems?</a:t>
            </a:r>
          </a:p>
        </p:txBody>
      </p:sp>
    </p:spTree>
    <p:extLst>
      <p:ext uri="{BB962C8B-B14F-4D97-AF65-F5344CB8AC3E}">
        <p14:creationId xmlns:p14="http://schemas.microsoft.com/office/powerpoint/2010/main" val="35978109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1D031B-B9AA-4F6B-88EA-F06737055E9B}"/>
              </a:ext>
            </a:extLst>
          </p:cNvPr>
          <p:cNvSpPr>
            <a:spLocks noGrp="1"/>
          </p:cNvSpPr>
          <p:nvPr>
            <p:ph type="title"/>
          </p:nvPr>
        </p:nvSpPr>
        <p:spPr/>
        <p:txBody>
          <a:bodyPr/>
          <a:lstStyle/>
          <a:p>
            <a:endParaRPr lang="en-US"/>
          </a:p>
        </p:txBody>
      </p:sp>
      <p:sp>
        <p:nvSpPr>
          <p:cNvPr id="10" name="Content Placeholder 9">
            <a:extLst>
              <a:ext uri="{FF2B5EF4-FFF2-40B4-BE49-F238E27FC236}">
                <a16:creationId xmlns:a16="http://schemas.microsoft.com/office/drawing/2014/main" id="{2C7A9A2B-7D9D-45B9-892A-0FB49B393994}"/>
              </a:ext>
            </a:extLst>
          </p:cNvPr>
          <p:cNvSpPr>
            <a:spLocks noGrp="1"/>
          </p:cNvSpPr>
          <p:nvPr>
            <p:ph sz="quarter" idx="10"/>
          </p:nvPr>
        </p:nvSpPr>
        <p:spPr>
          <a:xfrm>
            <a:off x="588263" y="5659945"/>
            <a:ext cx="11018838" cy="726353"/>
          </a:xfrm>
        </p:spPr>
        <p:txBody>
          <a:bodyPr/>
          <a:lstStyle/>
          <a:p>
            <a:pPr algn="ctr"/>
            <a:r>
              <a:rPr lang="en-US" dirty="0"/>
              <a:t>Messaging is all about getting data from </a:t>
            </a:r>
            <a:r>
              <a:rPr lang="en-US" i="1" dirty="0"/>
              <a:t>here</a:t>
            </a:r>
            <a:r>
              <a:rPr lang="en-US" dirty="0"/>
              <a:t> to </a:t>
            </a:r>
            <a:r>
              <a:rPr lang="en-US" i="1" dirty="0"/>
              <a:t>there.</a:t>
            </a:r>
            <a:endParaRPr lang="en-US" dirty="0"/>
          </a:p>
          <a:p>
            <a:pPr algn="ctr"/>
            <a:r>
              <a:rPr lang="en-US" sz="1600" dirty="0"/>
              <a:t>(Getting data back from there to here is the very same thing, in fact)</a:t>
            </a:r>
          </a:p>
        </p:txBody>
      </p:sp>
      <p:sp>
        <p:nvSpPr>
          <p:cNvPr id="11" name="Oval 10">
            <a:extLst>
              <a:ext uri="{FF2B5EF4-FFF2-40B4-BE49-F238E27FC236}">
                <a16:creationId xmlns:a16="http://schemas.microsoft.com/office/drawing/2014/main" id="{AE5D6BDC-9921-40A3-9820-F84ACE38802A}"/>
              </a:ext>
            </a:extLst>
          </p:cNvPr>
          <p:cNvSpPr/>
          <p:nvPr/>
        </p:nvSpPr>
        <p:spPr bwMode="auto">
          <a:xfrm>
            <a:off x="1783080" y="2185416"/>
            <a:ext cx="1563624" cy="156362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5400" dirty="0">
                <a:solidFill>
                  <a:srgbClr val="FFFFFF"/>
                </a:solidFill>
                <a:ea typeface="Segoe UI" pitchFamily="34" charset="0"/>
                <a:cs typeface="Segoe UI" pitchFamily="34" charset="0"/>
              </a:rPr>
              <a:t>A</a:t>
            </a:r>
          </a:p>
        </p:txBody>
      </p:sp>
      <p:sp>
        <p:nvSpPr>
          <p:cNvPr id="12" name="Oval 11">
            <a:extLst>
              <a:ext uri="{FF2B5EF4-FFF2-40B4-BE49-F238E27FC236}">
                <a16:creationId xmlns:a16="http://schemas.microsoft.com/office/drawing/2014/main" id="{7EF4D70B-3062-41DE-A439-8EEDF7C0AB76}"/>
              </a:ext>
            </a:extLst>
          </p:cNvPr>
          <p:cNvSpPr/>
          <p:nvPr/>
        </p:nvSpPr>
        <p:spPr bwMode="auto">
          <a:xfrm>
            <a:off x="8692898" y="2185416"/>
            <a:ext cx="1563624" cy="156362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5400" dirty="0">
                <a:solidFill>
                  <a:srgbClr val="FFFFFF"/>
                </a:solidFill>
                <a:ea typeface="Segoe UI" pitchFamily="34" charset="0"/>
                <a:cs typeface="Segoe UI" pitchFamily="34" charset="0"/>
              </a:rPr>
              <a:t>B</a:t>
            </a:r>
          </a:p>
        </p:txBody>
      </p:sp>
      <p:sp>
        <p:nvSpPr>
          <p:cNvPr id="13" name="Arrow: Right 12">
            <a:extLst>
              <a:ext uri="{FF2B5EF4-FFF2-40B4-BE49-F238E27FC236}">
                <a16:creationId xmlns:a16="http://schemas.microsoft.com/office/drawing/2014/main" id="{49AA97C3-0E64-4D69-A3AA-FD5E97DAD73B}"/>
              </a:ext>
            </a:extLst>
          </p:cNvPr>
          <p:cNvSpPr/>
          <p:nvPr/>
        </p:nvSpPr>
        <p:spPr bwMode="auto">
          <a:xfrm>
            <a:off x="3499103" y="2697480"/>
            <a:ext cx="5041394" cy="553998"/>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Transfer</a:t>
            </a:r>
          </a:p>
        </p:txBody>
      </p:sp>
    </p:spTree>
    <p:extLst>
      <p:ext uri="{BB962C8B-B14F-4D97-AF65-F5344CB8AC3E}">
        <p14:creationId xmlns:p14="http://schemas.microsoft.com/office/powerpoint/2010/main" val="24881040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1D031B-B9AA-4F6B-88EA-F06737055E9B}"/>
              </a:ext>
            </a:extLst>
          </p:cNvPr>
          <p:cNvSpPr>
            <a:spLocks noGrp="1"/>
          </p:cNvSpPr>
          <p:nvPr>
            <p:ph type="title"/>
          </p:nvPr>
        </p:nvSpPr>
        <p:spPr/>
        <p:txBody>
          <a:bodyPr/>
          <a:lstStyle/>
          <a:p>
            <a:endParaRPr lang="en-US"/>
          </a:p>
        </p:txBody>
      </p:sp>
      <p:sp>
        <p:nvSpPr>
          <p:cNvPr id="10" name="Content Placeholder 9">
            <a:extLst>
              <a:ext uri="{FF2B5EF4-FFF2-40B4-BE49-F238E27FC236}">
                <a16:creationId xmlns:a16="http://schemas.microsoft.com/office/drawing/2014/main" id="{2C7A9A2B-7D9D-45B9-892A-0FB49B393994}"/>
              </a:ext>
            </a:extLst>
          </p:cNvPr>
          <p:cNvSpPr>
            <a:spLocks noGrp="1"/>
          </p:cNvSpPr>
          <p:nvPr>
            <p:ph sz="quarter" idx="10"/>
          </p:nvPr>
        </p:nvSpPr>
        <p:spPr>
          <a:xfrm>
            <a:off x="588263" y="5659945"/>
            <a:ext cx="11018838" cy="430887"/>
          </a:xfrm>
        </p:spPr>
        <p:txBody>
          <a:bodyPr/>
          <a:lstStyle/>
          <a:p>
            <a:pPr algn="ctr"/>
            <a:r>
              <a:rPr lang="en-US" dirty="0"/>
              <a:t>Sometimes there’s a lot of “</a:t>
            </a:r>
            <a:r>
              <a:rPr lang="en-US" i="1" dirty="0"/>
              <a:t>here</a:t>
            </a:r>
            <a:r>
              <a:rPr lang="en-US" dirty="0"/>
              <a:t>”</a:t>
            </a:r>
          </a:p>
        </p:txBody>
      </p:sp>
      <p:sp>
        <p:nvSpPr>
          <p:cNvPr id="11" name="Oval 10">
            <a:extLst>
              <a:ext uri="{FF2B5EF4-FFF2-40B4-BE49-F238E27FC236}">
                <a16:creationId xmlns:a16="http://schemas.microsoft.com/office/drawing/2014/main" id="{AE5D6BDC-9921-40A3-9820-F84ACE38802A}"/>
              </a:ext>
            </a:extLst>
          </p:cNvPr>
          <p:cNvSpPr/>
          <p:nvPr/>
        </p:nvSpPr>
        <p:spPr bwMode="auto">
          <a:xfrm>
            <a:off x="1783080" y="2185416"/>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A</a:t>
            </a:r>
          </a:p>
        </p:txBody>
      </p:sp>
      <p:sp>
        <p:nvSpPr>
          <p:cNvPr id="12" name="Oval 11">
            <a:extLst>
              <a:ext uri="{FF2B5EF4-FFF2-40B4-BE49-F238E27FC236}">
                <a16:creationId xmlns:a16="http://schemas.microsoft.com/office/drawing/2014/main" id="{7EF4D70B-3062-41DE-A439-8EEDF7C0AB76}"/>
              </a:ext>
            </a:extLst>
          </p:cNvPr>
          <p:cNvSpPr/>
          <p:nvPr/>
        </p:nvSpPr>
        <p:spPr bwMode="auto">
          <a:xfrm>
            <a:off x="8692898" y="2185416"/>
            <a:ext cx="1563624" cy="156362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5400" dirty="0">
                <a:solidFill>
                  <a:srgbClr val="FFFFFF"/>
                </a:solidFill>
                <a:ea typeface="Segoe UI" pitchFamily="34" charset="0"/>
                <a:cs typeface="Segoe UI" pitchFamily="34" charset="0"/>
              </a:rPr>
              <a:t>B</a:t>
            </a:r>
          </a:p>
        </p:txBody>
      </p:sp>
      <p:sp>
        <p:nvSpPr>
          <p:cNvPr id="13" name="Arrow: Right 12">
            <a:extLst>
              <a:ext uri="{FF2B5EF4-FFF2-40B4-BE49-F238E27FC236}">
                <a16:creationId xmlns:a16="http://schemas.microsoft.com/office/drawing/2014/main" id="{49AA97C3-0E64-4D69-A3AA-FD5E97DAD73B}"/>
              </a:ext>
            </a:extLst>
          </p:cNvPr>
          <p:cNvSpPr/>
          <p:nvPr/>
        </p:nvSpPr>
        <p:spPr bwMode="auto">
          <a:xfrm>
            <a:off x="3499103" y="2697480"/>
            <a:ext cx="5041394" cy="553998"/>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Transfer</a:t>
            </a:r>
          </a:p>
        </p:txBody>
      </p:sp>
      <p:sp>
        <p:nvSpPr>
          <p:cNvPr id="7" name="Oval 6">
            <a:extLst>
              <a:ext uri="{FF2B5EF4-FFF2-40B4-BE49-F238E27FC236}">
                <a16:creationId xmlns:a16="http://schemas.microsoft.com/office/drawing/2014/main" id="{21C21572-8DF9-4F84-A11B-B91583F35905}"/>
              </a:ext>
            </a:extLst>
          </p:cNvPr>
          <p:cNvSpPr/>
          <p:nvPr/>
        </p:nvSpPr>
        <p:spPr bwMode="auto">
          <a:xfrm>
            <a:off x="690368" y="2796789"/>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A</a:t>
            </a:r>
          </a:p>
        </p:txBody>
      </p:sp>
      <p:sp>
        <p:nvSpPr>
          <p:cNvPr id="8" name="Oval 7">
            <a:extLst>
              <a:ext uri="{FF2B5EF4-FFF2-40B4-BE49-F238E27FC236}">
                <a16:creationId xmlns:a16="http://schemas.microsoft.com/office/drawing/2014/main" id="{AC320BAA-1F32-4F99-97A4-61ADD7A95222}"/>
              </a:ext>
            </a:extLst>
          </p:cNvPr>
          <p:cNvSpPr/>
          <p:nvPr/>
        </p:nvSpPr>
        <p:spPr bwMode="auto">
          <a:xfrm>
            <a:off x="2301241" y="1814280"/>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A</a:t>
            </a:r>
          </a:p>
        </p:txBody>
      </p:sp>
      <p:sp>
        <p:nvSpPr>
          <p:cNvPr id="14" name="Oval 13">
            <a:extLst>
              <a:ext uri="{FF2B5EF4-FFF2-40B4-BE49-F238E27FC236}">
                <a16:creationId xmlns:a16="http://schemas.microsoft.com/office/drawing/2014/main" id="{A80EFA61-F6C3-4127-967C-34FA262BD270}"/>
              </a:ext>
            </a:extLst>
          </p:cNvPr>
          <p:cNvSpPr/>
          <p:nvPr/>
        </p:nvSpPr>
        <p:spPr bwMode="auto">
          <a:xfrm>
            <a:off x="1536192" y="1607451"/>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A</a:t>
            </a:r>
          </a:p>
        </p:txBody>
      </p:sp>
      <p:sp>
        <p:nvSpPr>
          <p:cNvPr id="15" name="Oval 14">
            <a:extLst>
              <a:ext uri="{FF2B5EF4-FFF2-40B4-BE49-F238E27FC236}">
                <a16:creationId xmlns:a16="http://schemas.microsoft.com/office/drawing/2014/main" id="{D87A73C6-1B81-421B-B23B-3D7EDA11FDC1}"/>
              </a:ext>
            </a:extLst>
          </p:cNvPr>
          <p:cNvSpPr/>
          <p:nvPr/>
        </p:nvSpPr>
        <p:spPr bwMode="auto">
          <a:xfrm>
            <a:off x="1571244" y="2697480"/>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A</a:t>
            </a:r>
          </a:p>
        </p:txBody>
      </p:sp>
      <p:sp>
        <p:nvSpPr>
          <p:cNvPr id="16" name="Oval 15">
            <a:extLst>
              <a:ext uri="{FF2B5EF4-FFF2-40B4-BE49-F238E27FC236}">
                <a16:creationId xmlns:a16="http://schemas.microsoft.com/office/drawing/2014/main" id="{001BB732-1F81-4768-B2AA-10FD15B20DB6}"/>
              </a:ext>
            </a:extLst>
          </p:cNvPr>
          <p:cNvSpPr/>
          <p:nvPr/>
        </p:nvSpPr>
        <p:spPr bwMode="auto">
          <a:xfrm>
            <a:off x="1935478" y="3212532"/>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A</a:t>
            </a:r>
          </a:p>
        </p:txBody>
      </p:sp>
      <p:sp>
        <p:nvSpPr>
          <p:cNvPr id="17" name="Oval 16">
            <a:extLst>
              <a:ext uri="{FF2B5EF4-FFF2-40B4-BE49-F238E27FC236}">
                <a16:creationId xmlns:a16="http://schemas.microsoft.com/office/drawing/2014/main" id="{7907896E-FA78-449E-A3CC-87B96809C357}"/>
              </a:ext>
            </a:extLst>
          </p:cNvPr>
          <p:cNvSpPr/>
          <p:nvPr/>
        </p:nvSpPr>
        <p:spPr bwMode="auto">
          <a:xfrm>
            <a:off x="1071372" y="2325564"/>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A</a:t>
            </a:r>
          </a:p>
        </p:txBody>
      </p:sp>
      <p:sp>
        <p:nvSpPr>
          <p:cNvPr id="18" name="Oval 17">
            <a:extLst>
              <a:ext uri="{FF2B5EF4-FFF2-40B4-BE49-F238E27FC236}">
                <a16:creationId xmlns:a16="http://schemas.microsoft.com/office/drawing/2014/main" id="{B79F2237-FD49-4D6D-A0D3-EC5AA27BD922}"/>
              </a:ext>
            </a:extLst>
          </p:cNvPr>
          <p:cNvSpPr/>
          <p:nvPr/>
        </p:nvSpPr>
        <p:spPr bwMode="auto">
          <a:xfrm>
            <a:off x="1153666" y="3188868"/>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A</a:t>
            </a:r>
          </a:p>
        </p:txBody>
      </p:sp>
      <p:sp>
        <p:nvSpPr>
          <p:cNvPr id="19" name="Oval 18">
            <a:extLst>
              <a:ext uri="{FF2B5EF4-FFF2-40B4-BE49-F238E27FC236}">
                <a16:creationId xmlns:a16="http://schemas.microsoft.com/office/drawing/2014/main" id="{4A5B803C-FE82-4A19-850E-7C924B11AC33}"/>
              </a:ext>
            </a:extLst>
          </p:cNvPr>
          <p:cNvSpPr/>
          <p:nvPr/>
        </p:nvSpPr>
        <p:spPr bwMode="auto">
          <a:xfrm>
            <a:off x="2470402" y="3706308"/>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A</a:t>
            </a:r>
          </a:p>
        </p:txBody>
      </p:sp>
      <p:sp>
        <p:nvSpPr>
          <p:cNvPr id="20" name="Oval 19">
            <a:extLst>
              <a:ext uri="{FF2B5EF4-FFF2-40B4-BE49-F238E27FC236}">
                <a16:creationId xmlns:a16="http://schemas.microsoft.com/office/drawing/2014/main" id="{4ADC9634-1D86-4879-B30B-5D5B69C1D7A2}"/>
              </a:ext>
            </a:extLst>
          </p:cNvPr>
          <p:cNvSpPr/>
          <p:nvPr/>
        </p:nvSpPr>
        <p:spPr bwMode="auto">
          <a:xfrm>
            <a:off x="812293" y="1752960"/>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A</a:t>
            </a:r>
          </a:p>
        </p:txBody>
      </p:sp>
      <p:sp>
        <p:nvSpPr>
          <p:cNvPr id="21" name="Oval 20">
            <a:extLst>
              <a:ext uri="{FF2B5EF4-FFF2-40B4-BE49-F238E27FC236}">
                <a16:creationId xmlns:a16="http://schemas.microsoft.com/office/drawing/2014/main" id="{70F9AB3E-BEA3-4C67-9CF1-3EBA8D0F09CE}"/>
              </a:ext>
            </a:extLst>
          </p:cNvPr>
          <p:cNvSpPr/>
          <p:nvPr/>
        </p:nvSpPr>
        <p:spPr bwMode="auto">
          <a:xfrm>
            <a:off x="2865121" y="2111865"/>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A</a:t>
            </a:r>
          </a:p>
        </p:txBody>
      </p:sp>
      <p:sp>
        <p:nvSpPr>
          <p:cNvPr id="22" name="Oval 21">
            <a:extLst>
              <a:ext uri="{FF2B5EF4-FFF2-40B4-BE49-F238E27FC236}">
                <a16:creationId xmlns:a16="http://schemas.microsoft.com/office/drawing/2014/main" id="{E0974B4E-C81F-4052-9483-FD07A67325B5}"/>
              </a:ext>
            </a:extLst>
          </p:cNvPr>
          <p:cNvSpPr/>
          <p:nvPr/>
        </p:nvSpPr>
        <p:spPr bwMode="auto">
          <a:xfrm>
            <a:off x="1450845" y="3719530"/>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A</a:t>
            </a:r>
          </a:p>
        </p:txBody>
      </p:sp>
      <p:sp>
        <p:nvSpPr>
          <p:cNvPr id="23" name="Oval 22">
            <a:extLst>
              <a:ext uri="{FF2B5EF4-FFF2-40B4-BE49-F238E27FC236}">
                <a16:creationId xmlns:a16="http://schemas.microsoft.com/office/drawing/2014/main" id="{70069ADD-301B-4AF3-BE72-F55A5F4B4083}"/>
              </a:ext>
            </a:extLst>
          </p:cNvPr>
          <p:cNvSpPr/>
          <p:nvPr/>
        </p:nvSpPr>
        <p:spPr bwMode="auto">
          <a:xfrm>
            <a:off x="2285237" y="2545704"/>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A</a:t>
            </a:r>
          </a:p>
        </p:txBody>
      </p:sp>
      <p:sp>
        <p:nvSpPr>
          <p:cNvPr id="24" name="Oval 23">
            <a:extLst>
              <a:ext uri="{FF2B5EF4-FFF2-40B4-BE49-F238E27FC236}">
                <a16:creationId xmlns:a16="http://schemas.microsoft.com/office/drawing/2014/main" id="{390B9879-6BDB-4FE9-82C1-034AFECCC5F9}"/>
              </a:ext>
            </a:extLst>
          </p:cNvPr>
          <p:cNvSpPr/>
          <p:nvPr/>
        </p:nvSpPr>
        <p:spPr bwMode="auto">
          <a:xfrm>
            <a:off x="812293" y="3783037"/>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A</a:t>
            </a:r>
          </a:p>
        </p:txBody>
      </p:sp>
      <p:sp>
        <p:nvSpPr>
          <p:cNvPr id="25" name="Oval 24">
            <a:extLst>
              <a:ext uri="{FF2B5EF4-FFF2-40B4-BE49-F238E27FC236}">
                <a16:creationId xmlns:a16="http://schemas.microsoft.com/office/drawing/2014/main" id="{A26691D4-FCFC-4AC1-ACE6-7554520202C6}"/>
              </a:ext>
            </a:extLst>
          </p:cNvPr>
          <p:cNvSpPr/>
          <p:nvPr/>
        </p:nvSpPr>
        <p:spPr bwMode="auto">
          <a:xfrm>
            <a:off x="2618227" y="3108750"/>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A</a:t>
            </a:r>
          </a:p>
        </p:txBody>
      </p:sp>
      <p:sp>
        <p:nvSpPr>
          <p:cNvPr id="26" name="Oval 25">
            <a:extLst>
              <a:ext uri="{FF2B5EF4-FFF2-40B4-BE49-F238E27FC236}">
                <a16:creationId xmlns:a16="http://schemas.microsoft.com/office/drawing/2014/main" id="{290BDE4D-A089-47A8-84A4-B01928594725}"/>
              </a:ext>
            </a:extLst>
          </p:cNvPr>
          <p:cNvSpPr/>
          <p:nvPr/>
        </p:nvSpPr>
        <p:spPr bwMode="auto">
          <a:xfrm>
            <a:off x="1969387" y="4131599"/>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A</a:t>
            </a:r>
          </a:p>
        </p:txBody>
      </p:sp>
      <p:sp>
        <p:nvSpPr>
          <p:cNvPr id="27" name="Oval 26">
            <a:extLst>
              <a:ext uri="{FF2B5EF4-FFF2-40B4-BE49-F238E27FC236}">
                <a16:creationId xmlns:a16="http://schemas.microsoft.com/office/drawing/2014/main" id="{CE921D6A-247A-44CB-814D-598900E29948}"/>
              </a:ext>
            </a:extLst>
          </p:cNvPr>
          <p:cNvSpPr/>
          <p:nvPr/>
        </p:nvSpPr>
        <p:spPr bwMode="auto">
          <a:xfrm>
            <a:off x="1203957" y="4327500"/>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A</a:t>
            </a:r>
          </a:p>
        </p:txBody>
      </p:sp>
    </p:spTree>
    <p:extLst>
      <p:ext uri="{BB962C8B-B14F-4D97-AF65-F5344CB8AC3E}">
        <p14:creationId xmlns:p14="http://schemas.microsoft.com/office/powerpoint/2010/main" val="240038439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1D031B-B9AA-4F6B-88EA-F06737055E9B}"/>
              </a:ext>
            </a:extLst>
          </p:cNvPr>
          <p:cNvSpPr>
            <a:spLocks noGrp="1"/>
          </p:cNvSpPr>
          <p:nvPr>
            <p:ph type="title"/>
          </p:nvPr>
        </p:nvSpPr>
        <p:spPr/>
        <p:txBody>
          <a:bodyPr/>
          <a:lstStyle/>
          <a:p>
            <a:endParaRPr lang="en-US"/>
          </a:p>
        </p:txBody>
      </p:sp>
      <p:sp>
        <p:nvSpPr>
          <p:cNvPr id="10" name="Content Placeholder 9">
            <a:extLst>
              <a:ext uri="{FF2B5EF4-FFF2-40B4-BE49-F238E27FC236}">
                <a16:creationId xmlns:a16="http://schemas.microsoft.com/office/drawing/2014/main" id="{2C7A9A2B-7D9D-45B9-892A-0FB49B393994}"/>
              </a:ext>
            </a:extLst>
          </p:cNvPr>
          <p:cNvSpPr>
            <a:spLocks noGrp="1"/>
          </p:cNvSpPr>
          <p:nvPr>
            <p:ph sz="quarter" idx="10"/>
          </p:nvPr>
        </p:nvSpPr>
        <p:spPr>
          <a:xfrm>
            <a:off x="588263" y="5659945"/>
            <a:ext cx="11018838" cy="430887"/>
          </a:xfrm>
        </p:spPr>
        <p:txBody>
          <a:bodyPr/>
          <a:lstStyle/>
          <a:p>
            <a:pPr algn="ctr"/>
            <a:r>
              <a:rPr lang="en-US" dirty="0"/>
              <a:t>Sometimes there’s A LOT of data</a:t>
            </a:r>
          </a:p>
        </p:txBody>
      </p:sp>
      <p:sp>
        <p:nvSpPr>
          <p:cNvPr id="11" name="Oval 10">
            <a:extLst>
              <a:ext uri="{FF2B5EF4-FFF2-40B4-BE49-F238E27FC236}">
                <a16:creationId xmlns:a16="http://schemas.microsoft.com/office/drawing/2014/main" id="{AE5D6BDC-9921-40A3-9820-F84ACE38802A}"/>
              </a:ext>
            </a:extLst>
          </p:cNvPr>
          <p:cNvSpPr/>
          <p:nvPr/>
        </p:nvSpPr>
        <p:spPr bwMode="auto">
          <a:xfrm>
            <a:off x="1783080" y="2185416"/>
            <a:ext cx="1563624" cy="156362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5400" dirty="0">
                <a:solidFill>
                  <a:srgbClr val="FFFFFF"/>
                </a:solidFill>
                <a:ea typeface="Segoe UI" pitchFamily="34" charset="0"/>
                <a:cs typeface="Segoe UI" pitchFamily="34" charset="0"/>
              </a:rPr>
              <a:t>A</a:t>
            </a:r>
          </a:p>
        </p:txBody>
      </p:sp>
      <p:sp>
        <p:nvSpPr>
          <p:cNvPr id="12" name="Oval 11">
            <a:extLst>
              <a:ext uri="{FF2B5EF4-FFF2-40B4-BE49-F238E27FC236}">
                <a16:creationId xmlns:a16="http://schemas.microsoft.com/office/drawing/2014/main" id="{7EF4D70B-3062-41DE-A439-8EEDF7C0AB76}"/>
              </a:ext>
            </a:extLst>
          </p:cNvPr>
          <p:cNvSpPr/>
          <p:nvPr/>
        </p:nvSpPr>
        <p:spPr bwMode="auto">
          <a:xfrm>
            <a:off x="8692898" y="2185416"/>
            <a:ext cx="1563624" cy="156362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5400" dirty="0">
                <a:solidFill>
                  <a:srgbClr val="FFFFFF"/>
                </a:solidFill>
                <a:ea typeface="Segoe UI" pitchFamily="34" charset="0"/>
                <a:cs typeface="Segoe UI" pitchFamily="34" charset="0"/>
              </a:rPr>
              <a:t>B</a:t>
            </a:r>
          </a:p>
        </p:txBody>
      </p:sp>
      <p:sp>
        <p:nvSpPr>
          <p:cNvPr id="13" name="Arrow: Right 12">
            <a:extLst>
              <a:ext uri="{FF2B5EF4-FFF2-40B4-BE49-F238E27FC236}">
                <a16:creationId xmlns:a16="http://schemas.microsoft.com/office/drawing/2014/main" id="{49AA97C3-0E64-4D69-A3AA-FD5E97DAD73B}"/>
              </a:ext>
            </a:extLst>
          </p:cNvPr>
          <p:cNvSpPr/>
          <p:nvPr/>
        </p:nvSpPr>
        <p:spPr bwMode="auto">
          <a:xfrm>
            <a:off x="3499103" y="1369909"/>
            <a:ext cx="5041394" cy="3104388"/>
          </a:xfrm>
          <a:prstGeom prst="rightArrow">
            <a:avLst>
              <a:gd name="adj1" fmla="val 80044"/>
              <a:gd name="adj2" fmla="val 17772"/>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Transfer</a:t>
            </a:r>
          </a:p>
        </p:txBody>
      </p:sp>
    </p:spTree>
    <p:extLst>
      <p:ext uri="{BB962C8B-B14F-4D97-AF65-F5344CB8AC3E}">
        <p14:creationId xmlns:p14="http://schemas.microsoft.com/office/powerpoint/2010/main" val="21405996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1D031B-B9AA-4F6B-88EA-F06737055E9B}"/>
              </a:ext>
            </a:extLst>
          </p:cNvPr>
          <p:cNvSpPr>
            <a:spLocks noGrp="1"/>
          </p:cNvSpPr>
          <p:nvPr>
            <p:ph type="title"/>
          </p:nvPr>
        </p:nvSpPr>
        <p:spPr/>
        <p:txBody>
          <a:bodyPr/>
          <a:lstStyle/>
          <a:p>
            <a:endParaRPr lang="en-US"/>
          </a:p>
        </p:txBody>
      </p:sp>
      <p:sp>
        <p:nvSpPr>
          <p:cNvPr id="10" name="Content Placeholder 9">
            <a:extLst>
              <a:ext uri="{FF2B5EF4-FFF2-40B4-BE49-F238E27FC236}">
                <a16:creationId xmlns:a16="http://schemas.microsoft.com/office/drawing/2014/main" id="{2C7A9A2B-7D9D-45B9-892A-0FB49B393994}"/>
              </a:ext>
            </a:extLst>
          </p:cNvPr>
          <p:cNvSpPr>
            <a:spLocks noGrp="1"/>
          </p:cNvSpPr>
          <p:nvPr>
            <p:ph sz="quarter" idx="10"/>
          </p:nvPr>
        </p:nvSpPr>
        <p:spPr>
          <a:xfrm>
            <a:off x="588263" y="5659945"/>
            <a:ext cx="11018838" cy="430887"/>
          </a:xfrm>
        </p:spPr>
        <p:txBody>
          <a:bodyPr/>
          <a:lstStyle/>
          <a:p>
            <a:pPr algn="ctr"/>
            <a:r>
              <a:rPr lang="en-US" dirty="0"/>
              <a:t>Sometimes there’s a lot of “</a:t>
            </a:r>
            <a:r>
              <a:rPr lang="en-US" i="1" dirty="0"/>
              <a:t>there</a:t>
            </a:r>
            <a:r>
              <a:rPr lang="en-US" dirty="0"/>
              <a:t>”</a:t>
            </a:r>
          </a:p>
        </p:txBody>
      </p:sp>
      <p:sp>
        <p:nvSpPr>
          <p:cNvPr id="13" name="Arrow: Right 12">
            <a:extLst>
              <a:ext uri="{FF2B5EF4-FFF2-40B4-BE49-F238E27FC236}">
                <a16:creationId xmlns:a16="http://schemas.microsoft.com/office/drawing/2014/main" id="{49AA97C3-0E64-4D69-A3AA-FD5E97DAD73B}"/>
              </a:ext>
            </a:extLst>
          </p:cNvPr>
          <p:cNvSpPr/>
          <p:nvPr/>
        </p:nvSpPr>
        <p:spPr bwMode="auto">
          <a:xfrm>
            <a:off x="3499103" y="2697480"/>
            <a:ext cx="5041394" cy="553998"/>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Transfer</a:t>
            </a:r>
          </a:p>
        </p:txBody>
      </p:sp>
      <p:sp>
        <p:nvSpPr>
          <p:cNvPr id="20" name="Oval 19">
            <a:extLst>
              <a:ext uri="{FF2B5EF4-FFF2-40B4-BE49-F238E27FC236}">
                <a16:creationId xmlns:a16="http://schemas.microsoft.com/office/drawing/2014/main" id="{4ADC9634-1D86-4879-B30B-5D5B69C1D7A2}"/>
              </a:ext>
            </a:extLst>
          </p:cNvPr>
          <p:cNvSpPr/>
          <p:nvPr/>
        </p:nvSpPr>
        <p:spPr bwMode="auto">
          <a:xfrm>
            <a:off x="8598410" y="1762104"/>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B</a:t>
            </a:r>
          </a:p>
        </p:txBody>
      </p:sp>
      <p:sp>
        <p:nvSpPr>
          <p:cNvPr id="28" name="Oval 27">
            <a:extLst>
              <a:ext uri="{FF2B5EF4-FFF2-40B4-BE49-F238E27FC236}">
                <a16:creationId xmlns:a16="http://schemas.microsoft.com/office/drawing/2014/main" id="{88DCA938-E2AB-4220-A102-037EB8569359}"/>
              </a:ext>
            </a:extLst>
          </p:cNvPr>
          <p:cNvSpPr/>
          <p:nvPr/>
        </p:nvSpPr>
        <p:spPr bwMode="auto">
          <a:xfrm>
            <a:off x="1783080" y="2185416"/>
            <a:ext cx="1563624" cy="156362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5400" dirty="0">
                <a:solidFill>
                  <a:srgbClr val="FFFFFF"/>
                </a:solidFill>
                <a:ea typeface="Segoe UI" pitchFamily="34" charset="0"/>
                <a:cs typeface="Segoe UI" pitchFamily="34" charset="0"/>
              </a:rPr>
              <a:t>A</a:t>
            </a:r>
          </a:p>
        </p:txBody>
      </p:sp>
      <p:sp>
        <p:nvSpPr>
          <p:cNvPr id="29" name="Oval 28">
            <a:extLst>
              <a:ext uri="{FF2B5EF4-FFF2-40B4-BE49-F238E27FC236}">
                <a16:creationId xmlns:a16="http://schemas.microsoft.com/office/drawing/2014/main" id="{D9079F57-A7D9-4A98-9E87-7AB9E6E836FC}"/>
              </a:ext>
            </a:extLst>
          </p:cNvPr>
          <p:cNvSpPr/>
          <p:nvPr/>
        </p:nvSpPr>
        <p:spPr bwMode="auto">
          <a:xfrm>
            <a:off x="8915402" y="2255880"/>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B</a:t>
            </a:r>
          </a:p>
        </p:txBody>
      </p:sp>
      <p:sp>
        <p:nvSpPr>
          <p:cNvPr id="30" name="Oval 29">
            <a:extLst>
              <a:ext uri="{FF2B5EF4-FFF2-40B4-BE49-F238E27FC236}">
                <a16:creationId xmlns:a16="http://schemas.microsoft.com/office/drawing/2014/main" id="{B9B7BD5E-455F-4940-8561-BA6A564CC98E}"/>
              </a:ext>
            </a:extLst>
          </p:cNvPr>
          <p:cNvSpPr/>
          <p:nvPr/>
        </p:nvSpPr>
        <p:spPr bwMode="auto">
          <a:xfrm>
            <a:off x="8705090" y="2841795"/>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B</a:t>
            </a:r>
          </a:p>
        </p:txBody>
      </p:sp>
      <p:sp>
        <p:nvSpPr>
          <p:cNvPr id="31" name="Oval 30">
            <a:extLst>
              <a:ext uri="{FF2B5EF4-FFF2-40B4-BE49-F238E27FC236}">
                <a16:creationId xmlns:a16="http://schemas.microsoft.com/office/drawing/2014/main" id="{2697CE90-4529-4A51-A63B-64A0D5D99E27}"/>
              </a:ext>
            </a:extLst>
          </p:cNvPr>
          <p:cNvSpPr/>
          <p:nvPr/>
        </p:nvSpPr>
        <p:spPr bwMode="auto">
          <a:xfrm>
            <a:off x="9290306" y="1586475"/>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B</a:t>
            </a:r>
          </a:p>
        </p:txBody>
      </p:sp>
      <p:sp>
        <p:nvSpPr>
          <p:cNvPr id="32" name="Oval 31">
            <a:extLst>
              <a:ext uri="{FF2B5EF4-FFF2-40B4-BE49-F238E27FC236}">
                <a16:creationId xmlns:a16="http://schemas.microsoft.com/office/drawing/2014/main" id="{A87CA6C7-C1D8-4401-AAC8-A920FB10256E}"/>
              </a:ext>
            </a:extLst>
          </p:cNvPr>
          <p:cNvSpPr/>
          <p:nvPr/>
        </p:nvSpPr>
        <p:spPr bwMode="auto">
          <a:xfrm>
            <a:off x="9381748" y="2697480"/>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B</a:t>
            </a:r>
          </a:p>
        </p:txBody>
      </p:sp>
      <p:sp>
        <p:nvSpPr>
          <p:cNvPr id="33" name="Oval 32">
            <a:extLst>
              <a:ext uri="{FF2B5EF4-FFF2-40B4-BE49-F238E27FC236}">
                <a16:creationId xmlns:a16="http://schemas.microsoft.com/office/drawing/2014/main" id="{1DC298F3-A78C-4FA5-B5FA-B111502C910E}"/>
              </a:ext>
            </a:extLst>
          </p:cNvPr>
          <p:cNvSpPr/>
          <p:nvPr/>
        </p:nvSpPr>
        <p:spPr bwMode="auto">
          <a:xfrm>
            <a:off x="9656070" y="2068419"/>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B</a:t>
            </a:r>
          </a:p>
        </p:txBody>
      </p:sp>
      <p:sp>
        <p:nvSpPr>
          <p:cNvPr id="34" name="Oval 33">
            <a:extLst>
              <a:ext uri="{FF2B5EF4-FFF2-40B4-BE49-F238E27FC236}">
                <a16:creationId xmlns:a16="http://schemas.microsoft.com/office/drawing/2014/main" id="{7C67DA32-3C6C-4FA1-97B0-4A559EB71A84}"/>
              </a:ext>
            </a:extLst>
          </p:cNvPr>
          <p:cNvSpPr/>
          <p:nvPr/>
        </p:nvSpPr>
        <p:spPr bwMode="auto">
          <a:xfrm>
            <a:off x="9203442" y="3335571"/>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B</a:t>
            </a:r>
          </a:p>
        </p:txBody>
      </p:sp>
      <p:sp>
        <p:nvSpPr>
          <p:cNvPr id="35" name="Oval 34">
            <a:extLst>
              <a:ext uri="{FF2B5EF4-FFF2-40B4-BE49-F238E27FC236}">
                <a16:creationId xmlns:a16="http://schemas.microsoft.com/office/drawing/2014/main" id="{BAD334D2-B0A8-4D31-8D53-013DB865BEAB}"/>
              </a:ext>
            </a:extLst>
          </p:cNvPr>
          <p:cNvSpPr/>
          <p:nvPr/>
        </p:nvSpPr>
        <p:spPr bwMode="auto">
          <a:xfrm>
            <a:off x="9811518" y="3120963"/>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B</a:t>
            </a:r>
          </a:p>
        </p:txBody>
      </p:sp>
      <p:sp>
        <p:nvSpPr>
          <p:cNvPr id="36" name="Oval 35">
            <a:extLst>
              <a:ext uri="{FF2B5EF4-FFF2-40B4-BE49-F238E27FC236}">
                <a16:creationId xmlns:a16="http://schemas.microsoft.com/office/drawing/2014/main" id="{248E50D6-CFFA-49A6-8B9B-CA3FD27E04DD}"/>
              </a:ext>
            </a:extLst>
          </p:cNvPr>
          <p:cNvSpPr/>
          <p:nvPr/>
        </p:nvSpPr>
        <p:spPr bwMode="auto">
          <a:xfrm>
            <a:off x="10122416" y="2509574"/>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B</a:t>
            </a:r>
          </a:p>
        </p:txBody>
      </p:sp>
      <p:sp>
        <p:nvSpPr>
          <p:cNvPr id="37" name="Oval 36">
            <a:extLst>
              <a:ext uri="{FF2B5EF4-FFF2-40B4-BE49-F238E27FC236}">
                <a16:creationId xmlns:a16="http://schemas.microsoft.com/office/drawing/2014/main" id="{124502AC-C8B5-45AE-A3CB-0B13ED283262}"/>
              </a:ext>
            </a:extLst>
          </p:cNvPr>
          <p:cNvSpPr/>
          <p:nvPr/>
        </p:nvSpPr>
        <p:spPr bwMode="auto">
          <a:xfrm>
            <a:off x="10219954" y="1669842"/>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B</a:t>
            </a:r>
          </a:p>
        </p:txBody>
      </p:sp>
      <p:sp>
        <p:nvSpPr>
          <p:cNvPr id="38" name="Oval 37">
            <a:extLst>
              <a:ext uri="{FF2B5EF4-FFF2-40B4-BE49-F238E27FC236}">
                <a16:creationId xmlns:a16="http://schemas.microsoft.com/office/drawing/2014/main" id="{3B9B248A-AFF5-4320-B6CC-F415B7552661}"/>
              </a:ext>
            </a:extLst>
          </p:cNvPr>
          <p:cNvSpPr/>
          <p:nvPr/>
        </p:nvSpPr>
        <p:spPr bwMode="auto">
          <a:xfrm>
            <a:off x="9749042" y="3779065"/>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B</a:t>
            </a:r>
          </a:p>
        </p:txBody>
      </p:sp>
      <p:sp>
        <p:nvSpPr>
          <p:cNvPr id="39" name="Oval 38">
            <a:extLst>
              <a:ext uri="{FF2B5EF4-FFF2-40B4-BE49-F238E27FC236}">
                <a16:creationId xmlns:a16="http://schemas.microsoft.com/office/drawing/2014/main" id="{11BEF0CB-E751-4C54-BCEC-29070B61DE28}"/>
              </a:ext>
            </a:extLst>
          </p:cNvPr>
          <p:cNvSpPr/>
          <p:nvPr/>
        </p:nvSpPr>
        <p:spPr bwMode="auto">
          <a:xfrm>
            <a:off x="8683754" y="3715048"/>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B</a:t>
            </a:r>
          </a:p>
        </p:txBody>
      </p:sp>
      <p:sp>
        <p:nvSpPr>
          <p:cNvPr id="40" name="Oval 39">
            <a:extLst>
              <a:ext uri="{FF2B5EF4-FFF2-40B4-BE49-F238E27FC236}">
                <a16:creationId xmlns:a16="http://schemas.microsoft.com/office/drawing/2014/main" id="{2092567F-AEEA-407F-9361-71F12C83E891}"/>
              </a:ext>
            </a:extLst>
          </p:cNvPr>
          <p:cNvSpPr/>
          <p:nvPr/>
        </p:nvSpPr>
        <p:spPr bwMode="auto">
          <a:xfrm>
            <a:off x="10488176" y="3443908"/>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B</a:t>
            </a:r>
          </a:p>
        </p:txBody>
      </p:sp>
      <p:sp>
        <p:nvSpPr>
          <p:cNvPr id="41" name="Oval 40">
            <a:extLst>
              <a:ext uri="{FF2B5EF4-FFF2-40B4-BE49-F238E27FC236}">
                <a16:creationId xmlns:a16="http://schemas.microsoft.com/office/drawing/2014/main" id="{DE4DEB69-D21C-4A92-9D9E-892DF204C498}"/>
              </a:ext>
            </a:extLst>
          </p:cNvPr>
          <p:cNvSpPr/>
          <p:nvPr/>
        </p:nvSpPr>
        <p:spPr bwMode="auto">
          <a:xfrm>
            <a:off x="10767072" y="2386470"/>
            <a:ext cx="493776" cy="4937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ea typeface="Segoe UI" pitchFamily="34" charset="0"/>
                <a:cs typeface="Segoe UI" pitchFamily="34" charset="0"/>
              </a:rPr>
              <a:t>B</a:t>
            </a:r>
          </a:p>
        </p:txBody>
      </p:sp>
    </p:spTree>
    <p:extLst>
      <p:ext uri="{BB962C8B-B14F-4D97-AF65-F5344CB8AC3E}">
        <p14:creationId xmlns:p14="http://schemas.microsoft.com/office/powerpoint/2010/main" val="2259620084"/>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Props1.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180a8cd5-14e5-480b-ac62-23332e51694d"/>
  </ds:schemaRefs>
</ds:datastoreItem>
</file>

<file path=docProps/app.xml><?xml version="1.0" encoding="utf-8"?>
<Properties xmlns="http://schemas.openxmlformats.org/officeDocument/2006/extended-properties" xmlns:vt="http://schemas.openxmlformats.org/officeDocument/2006/docPropsVTypes">
  <TotalTime>23</TotalTime>
  <Words>6615</Words>
  <Application>Microsoft Office PowerPoint</Application>
  <PresentationFormat>Widescreen</PresentationFormat>
  <Paragraphs>598</Paragraphs>
  <Slides>46</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Lucida Console</vt:lpstr>
      <vt:lpstr>Segoe UI</vt:lpstr>
      <vt:lpstr>Segoe UI Semibold</vt:lpstr>
      <vt:lpstr>Wingdings</vt:lpstr>
      <vt:lpstr>White Template</vt:lpstr>
      <vt:lpstr>Partner Technical Boot Camp</vt:lpstr>
      <vt:lpstr>Designing for Scale with Azure Messaging</vt:lpstr>
      <vt:lpstr>Agenda</vt:lpstr>
      <vt:lpstr>What Is Messaging?</vt:lpstr>
      <vt:lpstr>Communication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Problem Does Messaging Solve?</vt:lpstr>
      <vt:lpstr>The API Gateway Pattern (nee Enterprise Service Bus)</vt:lpstr>
      <vt:lpstr>The Bus That’s a Hub</vt:lpstr>
      <vt:lpstr>Some API Gateway and ESB Promises</vt:lpstr>
      <vt:lpstr>The Centralization Dilemma</vt:lpstr>
      <vt:lpstr>More Centralization Challenges - Ownership </vt:lpstr>
      <vt:lpstr>Services Are Autonomous Entities</vt:lpstr>
      <vt:lpstr>Interdependencies</vt:lpstr>
      <vt:lpstr>Shared Data Is A Bad Idea</vt:lpstr>
      <vt:lpstr>Data Store Decoupling Enables Evolution</vt:lpstr>
      <vt:lpstr>Events vs. Messages</vt:lpstr>
      <vt:lpstr>Important Distinction</vt:lpstr>
      <vt:lpstr>PowerPoint Presentation</vt:lpstr>
      <vt:lpstr>PowerPoint Presentation</vt:lpstr>
      <vt:lpstr>Choose A Messaging Service</vt:lpstr>
      <vt:lpstr>Azure Messaging Services Compared</vt:lpstr>
      <vt:lpstr>Event Grid</vt:lpstr>
      <vt:lpstr>Event Hubs</vt:lpstr>
      <vt:lpstr>Service Bus</vt:lpstr>
      <vt:lpstr>Use The Services Together</vt:lpstr>
      <vt:lpstr>Good Read On This Topic</vt:lpstr>
      <vt:lpstr>Related Cloud Design Patterns</vt:lpstr>
      <vt:lpstr>Competing-Consumers Pattern</vt:lpstr>
      <vt:lpstr>Priority Queue pattern</vt:lpstr>
      <vt:lpstr>Claim-Check Pattern</vt:lpstr>
      <vt:lpstr>Sequential Convoy Pattern</vt:lpstr>
      <vt:lpstr>Choreography Pattern</vt:lpstr>
      <vt:lpstr>Choreography Pattern (cont’d)</vt:lpstr>
      <vt:lpstr>Choreography Pattern Example</vt:lpstr>
      <vt:lpstr>Pub/Sub Pattern (For Distributed Apps)</vt:lpstr>
      <vt:lpstr>Wrap-up</vt:lpstr>
      <vt:lpstr>Review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Partner Technical Boot Camp</dc:title>
  <dc:creator>Alex Mang</dc:creator>
  <cp:lastModifiedBy>Alex Mang</cp:lastModifiedBy>
  <cp:revision>1</cp:revision>
  <dcterms:created xsi:type="dcterms:W3CDTF">2020-06-01T20:19:54Z</dcterms:created>
  <dcterms:modified xsi:type="dcterms:W3CDTF">2020-06-02T08:26:23Z</dcterms:modified>
</cp:coreProperties>
</file>